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96405-C62C-86E0-0ACF-42572047C705}" v="1" dt="2024-08-16T03:09:48.204"/>
    <p1510:client id="{334B8834-086E-E295-8F74-3D42BBE75A9F}" v="4" dt="2024-08-16T03:15:21.214"/>
    <p1510:client id="{CA786CE1-A623-88B4-2F93-5B0434E27066}" v="7" dt="2024-08-16T03:17:23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38" y="1496484"/>
            <a:ext cx="3857625" cy="3183467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93" indent="0" algn="ctr">
              <a:buNone/>
              <a:defRPr sz="844"/>
            </a:lvl2pPr>
            <a:lvl3pPr marL="385785" indent="0" algn="ctr">
              <a:buNone/>
              <a:defRPr sz="759"/>
            </a:lvl3pPr>
            <a:lvl4pPr marL="578678" indent="0" algn="ctr">
              <a:buNone/>
              <a:defRPr sz="675"/>
            </a:lvl4pPr>
            <a:lvl5pPr marL="771571" indent="0" algn="ctr">
              <a:buNone/>
              <a:defRPr sz="675"/>
            </a:lvl5pPr>
            <a:lvl6pPr marL="964463" indent="0" algn="ctr">
              <a:buNone/>
              <a:defRPr sz="675"/>
            </a:lvl6pPr>
            <a:lvl7pPr marL="1157356" indent="0" algn="ctr">
              <a:buNone/>
              <a:defRPr sz="675"/>
            </a:lvl7pPr>
            <a:lvl8pPr marL="1350249" indent="0" algn="ctr">
              <a:buNone/>
              <a:defRPr sz="675"/>
            </a:lvl8pPr>
            <a:lvl9pPr marL="1543141" indent="0" algn="ctr">
              <a:buNone/>
              <a:defRPr sz="675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680817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937" y="2279652"/>
            <a:ext cx="4436269" cy="3803649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0937" y="6119285"/>
            <a:ext cx="4436269" cy="200024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1pPr>
            <a:lvl2pPr marL="192893" indent="0">
              <a:buNone/>
              <a:defRPr sz="844">
                <a:solidFill>
                  <a:schemeClr val="tx1">
                    <a:tint val="82000"/>
                  </a:schemeClr>
                </a:solidFill>
              </a:defRPr>
            </a:lvl2pPr>
            <a:lvl3pPr marL="385785" indent="0">
              <a:buNone/>
              <a:defRPr sz="759">
                <a:solidFill>
                  <a:schemeClr val="tx1">
                    <a:tint val="82000"/>
                  </a:schemeClr>
                </a:solidFill>
              </a:defRPr>
            </a:lvl3pPr>
            <a:lvl4pPr marL="578678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4pPr>
            <a:lvl5pPr marL="771571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5pPr>
            <a:lvl6pPr marL="964463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6pPr>
            <a:lvl7pPr marL="1157356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7pPr>
            <a:lvl8pPr marL="1350249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8pPr>
            <a:lvl9pPr marL="1543141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5" y="486834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 marL="0" indent="0">
              <a:buNone/>
              <a:defRPr sz="1350"/>
            </a:lvl1pPr>
            <a:lvl2pPr marL="192893" indent="0">
              <a:buNone/>
              <a:defRPr sz="1181"/>
            </a:lvl2pPr>
            <a:lvl3pPr marL="385785" indent="0">
              <a:buNone/>
              <a:defRPr sz="1013"/>
            </a:lvl3pPr>
            <a:lvl4pPr marL="578678" indent="0">
              <a:buNone/>
              <a:defRPr sz="844"/>
            </a:lvl4pPr>
            <a:lvl5pPr marL="771571" indent="0">
              <a:buNone/>
              <a:defRPr sz="844"/>
            </a:lvl5pPr>
            <a:lvl6pPr marL="964463" indent="0">
              <a:buNone/>
              <a:defRPr sz="844"/>
            </a:lvl6pPr>
            <a:lvl7pPr marL="1157356" indent="0">
              <a:buNone/>
              <a:defRPr sz="844"/>
            </a:lvl7pPr>
            <a:lvl8pPr marL="1350249" indent="0">
              <a:buNone/>
              <a:defRPr sz="844"/>
            </a:lvl8pPr>
            <a:lvl9pPr marL="1543141" indent="0">
              <a:buNone/>
              <a:defRPr sz="844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53616" y="486834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53615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15/08/2024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03785" y="8475134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632597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642" y="0"/>
            <a:ext cx="5142215" cy="9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 descr="A city skyline at night&#10;&#10;Description automatically generated">
            <a:extLst>
              <a:ext uri="{FF2B5EF4-FFF2-40B4-BE49-F238E27FC236}">
                <a16:creationId xmlns:a16="http://schemas.microsoft.com/office/drawing/2014/main" id="{C665470A-EBF4-5175-7CC3-C991A653B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12" y="9854"/>
            <a:ext cx="5150725" cy="204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</cp:revision>
  <dcterms:created xsi:type="dcterms:W3CDTF">2024-08-16T03:09:14Z</dcterms:created>
  <dcterms:modified xsi:type="dcterms:W3CDTF">2024-08-16T03:20:10Z</dcterms:modified>
</cp:coreProperties>
</file>