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79" r:id="rId2"/>
  </p:sldMasterIdLst>
  <p:notesMasterIdLst>
    <p:notesMasterId r:id="rId14"/>
  </p:notesMasterIdLst>
  <p:sldIdLst>
    <p:sldId id="305" r:id="rId3"/>
    <p:sldId id="256" r:id="rId4"/>
    <p:sldId id="266" r:id="rId5"/>
    <p:sldId id="257" r:id="rId6"/>
    <p:sldId id="308" r:id="rId7"/>
    <p:sldId id="264" r:id="rId8"/>
    <p:sldId id="306" r:id="rId9"/>
    <p:sldId id="262" r:id="rId10"/>
    <p:sldId id="307" r:id="rId11"/>
    <p:sldId id="280" r:id="rId12"/>
    <p:sldId id="286" r:id="rId13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15"/>
    </p:embeddedFont>
    <p:embeddedFont>
      <p:font typeface="Montserrat" panose="00000500000000000000" pitchFamily="2" charset="0"/>
      <p:regular r:id="rId16"/>
      <p:bold r:id="rId17"/>
      <p:italic r:id="rId18"/>
      <p:boldItalic r:id="rId19"/>
    </p:embeddedFont>
    <p:embeddedFont>
      <p:font typeface="Proxima Nova" panose="020B0604020202020204" charset="0"/>
      <p:regular r:id="rId20"/>
      <p:bold r:id="rId21"/>
      <p:italic r:id="rId22"/>
      <p:boldItalic r:id="rId23"/>
    </p:embeddedFont>
    <p:embeddedFont>
      <p:font typeface="Public Sans Medium" panose="020B0604020202020204" charset="0"/>
      <p:regular r:id="rId24"/>
      <p:bold r:id="rId25"/>
      <p:italic r:id="rId26"/>
      <p:boldItalic r:id="rId27"/>
    </p:embeddedFont>
    <p:embeddedFont>
      <p:font typeface="Roboto" panose="02000000000000000000" pitchFamily="2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6394"/>
    <a:srgbClr val="373D58"/>
    <a:srgbClr val="4220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B3249E-F39F-466B-A1CB-64E4DC4DC857}" v="1" dt="2024-10-06T14:44:32.855"/>
  </p1510:revLst>
</p1510:revInfo>
</file>

<file path=ppt/tableStyles.xml><?xml version="1.0" encoding="utf-8"?>
<a:tblStyleLst xmlns:a="http://schemas.openxmlformats.org/drawingml/2006/main" def="{6A7E122C-EDD5-4C9D-8BCA-F8EB3C5F7A92}">
  <a:tblStyle styleId="{6A7E122C-EDD5-4C9D-8BCA-F8EB3C5F7A9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21" Type="http://schemas.openxmlformats.org/officeDocument/2006/relationships/font" Target="fonts/font7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las Cifuentes" userId="b745faaa3a8d1935" providerId="LiveId" clId="{1EB3249E-F39F-466B-A1CB-64E4DC4DC857}"/>
    <pc:docChg chg="custSel modSld">
      <pc:chgData name="Blas Cifuentes" userId="b745faaa3a8d1935" providerId="LiveId" clId="{1EB3249E-F39F-466B-A1CB-64E4DC4DC857}" dt="2024-10-08T18:18:03.554" v="122" actId="478"/>
      <pc:docMkLst>
        <pc:docMk/>
      </pc:docMkLst>
      <pc:sldChg chg="modSp mod">
        <pc:chgData name="Blas Cifuentes" userId="b745faaa3a8d1935" providerId="LiveId" clId="{1EB3249E-F39F-466B-A1CB-64E4DC4DC857}" dt="2024-10-07T00:25:27.366" v="120" actId="122"/>
        <pc:sldMkLst>
          <pc:docMk/>
          <pc:sldMk cId="0" sldId="256"/>
        </pc:sldMkLst>
        <pc:spChg chg="mod">
          <ac:chgData name="Blas Cifuentes" userId="b745faaa3a8d1935" providerId="LiveId" clId="{1EB3249E-F39F-466B-A1CB-64E4DC4DC857}" dt="2024-10-07T00:25:27.366" v="120" actId="122"/>
          <ac:spMkLst>
            <pc:docMk/>
            <pc:sldMk cId="0" sldId="256"/>
            <ac:spMk id="2301" creationId="{00000000-0000-0000-0000-000000000000}"/>
          </ac:spMkLst>
        </pc:spChg>
      </pc:sldChg>
      <pc:sldChg chg="modSp mod">
        <pc:chgData name="Blas Cifuentes" userId="b745faaa3a8d1935" providerId="LiveId" clId="{1EB3249E-F39F-466B-A1CB-64E4DC4DC857}" dt="2024-10-06T14:44:36.748" v="4" actId="2"/>
        <pc:sldMkLst>
          <pc:docMk/>
          <pc:sldMk cId="0" sldId="262"/>
        </pc:sldMkLst>
        <pc:spChg chg="mod">
          <ac:chgData name="Blas Cifuentes" userId="b745faaa3a8d1935" providerId="LiveId" clId="{1EB3249E-F39F-466B-A1CB-64E4DC4DC857}" dt="2024-10-06T14:44:36.748" v="4" actId="2"/>
          <ac:spMkLst>
            <pc:docMk/>
            <pc:sldMk cId="0" sldId="262"/>
            <ac:spMk id="10" creationId="{8B84C354-052C-338F-537A-4A133EFAAF07}"/>
          </ac:spMkLst>
        </pc:spChg>
      </pc:sldChg>
      <pc:sldChg chg="addSp delSp modSp mod">
        <pc:chgData name="Blas Cifuentes" userId="b745faaa3a8d1935" providerId="LiveId" clId="{1EB3249E-F39F-466B-A1CB-64E4DC4DC857}" dt="2024-10-08T18:18:03.554" v="122" actId="478"/>
        <pc:sldMkLst>
          <pc:docMk/>
          <pc:sldMk cId="0" sldId="286"/>
        </pc:sldMkLst>
        <pc:picChg chg="add del mod">
          <ac:chgData name="Blas Cifuentes" userId="b745faaa3a8d1935" providerId="LiveId" clId="{1EB3249E-F39F-466B-A1CB-64E4DC4DC857}" dt="2024-10-08T18:18:03.554" v="122" actId="478"/>
          <ac:picMkLst>
            <pc:docMk/>
            <pc:sldMk cId="0" sldId="286"/>
            <ac:picMk id="3" creationId="{19BE95D8-185B-18F1-3674-588048182AE6}"/>
          </ac:picMkLst>
        </pc:picChg>
      </pc:sldChg>
      <pc:sldChg chg="modSp mod">
        <pc:chgData name="Blas Cifuentes" userId="b745faaa3a8d1935" providerId="LiveId" clId="{1EB3249E-F39F-466B-A1CB-64E4DC4DC857}" dt="2024-10-06T14:45:16.992" v="114" actId="2"/>
        <pc:sldMkLst>
          <pc:docMk/>
          <pc:sldMk cId="3340685843" sldId="305"/>
        </pc:sldMkLst>
        <pc:spChg chg="mod">
          <ac:chgData name="Blas Cifuentes" userId="b745faaa3a8d1935" providerId="LiveId" clId="{1EB3249E-F39F-466B-A1CB-64E4DC4DC857}" dt="2024-10-06T14:45:09.016" v="110" actId="2"/>
          <ac:spMkLst>
            <pc:docMk/>
            <pc:sldMk cId="3340685843" sldId="305"/>
            <ac:spMk id="2" creationId="{AB512D56-3115-4658-A559-1918ADBF37B8}"/>
          </ac:spMkLst>
        </pc:spChg>
        <pc:spChg chg="mod">
          <ac:chgData name="Blas Cifuentes" userId="b745faaa3a8d1935" providerId="LiveId" clId="{1EB3249E-F39F-466B-A1CB-64E4DC4DC857}" dt="2024-10-06T14:45:14.865" v="112" actId="2"/>
          <ac:spMkLst>
            <pc:docMk/>
            <pc:sldMk cId="3340685843" sldId="305"/>
            <ac:spMk id="3" creationId="{9548BE92-E817-4C9A-B197-64FAE3ED7D63}"/>
          </ac:spMkLst>
        </pc:spChg>
        <pc:spChg chg="mod">
          <ac:chgData name="Blas Cifuentes" userId="b745faaa3a8d1935" providerId="LiveId" clId="{1EB3249E-F39F-466B-A1CB-64E4DC4DC857}" dt="2024-10-06T14:44:18.231" v="1" actId="2"/>
          <ac:spMkLst>
            <pc:docMk/>
            <pc:sldMk cId="3340685843" sldId="305"/>
            <ac:spMk id="4" creationId="{6AB4E9F9-8C4C-36C4-B7C2-0ABFF6D5D959}"/>
          </ac:spMkLst>
        </pc:spChg>
        <pc:spChg chg="mod">
          <ac:chgData name="Blas Cifuentes" userId="b745faaa3a8d1935" providerId="LiveId" clId="{1EB3249E-F39F-466B-A1CB-64E4DC4DC857}" dt="2024-10-06T14:45:16.992" v="114" actId="2"/>
          <ac:spMkLst>
            <pc:docMk/>
            <pc:sldMk cId="3340685843" sldId="305"/>
            <ac:spMk id="22" creationId="{723B338A-DCF3-C912-EF7F-2EDAF6318E68}"/>
          </ac:spMkLst>
        </pc:spChg>
      </pc:sldChg>
      <pc:sldChg chg="modSp mod">
        <pc:chgData name="Blas Cifuentes" userId="b745faaa3a8d1935" providerId="LiveId" clId="{1EB3249E-F39F-466B-A1CB-64E4DC4DC857}" dt="2024-10-06T14:45:02.933" v="108" actId="2"/>
        <pc:sldMkLst>
          <pc:docMk/>
          <pc:sldMk cId="1689304098" sldId="307"/>
        </pc:sldMkLst>
        <pc:spChg chg="mod">
          <ac:chgData name="Blas Cifuentes" userId="b745faaa3a8d1935" providerId="LiveId" clId="{1EB3249E-F39F-466B-A1CB-64E4DC4DC857}" dt="2024-10-06T14:45:02.933" v="108" actId="2"/>
          <ac:spMkLst>
            <pc:docMk/>
            <pc:sldMk cId="1689304098" sldId="307"/>
            <ac:spMk id="2" creationId="{2FF1C2FA-F724-FFE5-EA2B-2D7A7021D7D2}"/>
          </ac:spMkLst>
        </pc:spChg>
      </pc:sldChg>
      <pc:sldChg chg="modSp mod">
        <pc:chgData name="Blas Cifuentes" userId="b745faaa3a8d1935" providerId="LiveId" clId="{1EB3249E-F39F-466B-A1CB-64E4DC4DC857}" dt="2024-10-06T14:44:23.822" v="2" actId="313"/>
        <pc:sldMkLst>
          <pc:docMk/>
          <pc:sldMk cId="4134346238" sldId="308"/>
        </pc:sldMkLst>
        <pc:spChg chg="mod">
          <ac:chgData name="Blas Cifuentes" userId="b745faaa3a8d1935" providerId="LiveId" clId="{1EB3249E-F39F-466B-A1CB-64E4DC4DC857}" dt="2024-10-06T14:44:23.822" v="2" actId="313"/>
          <ac:spMkLst>
            <pc:docMk/>
            <pc:sldMk cId="4134346238" sldId="308"/>
            <ac:spMk id="4" creationId="{5372ADE5-8D9B-6EA7-83F7-D778724B80E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ED498D-6977-40EC-8E5E-7EB644D5E759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12783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1" name="Google Shape;2831;g198fb131545_0_28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2" name="Google Shape;2832;g198fb131545_0_28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4" name="Google Shape;2984;g198fb131545_0_145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5" name="Google Shape;2985;g198fb131545_0_145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7" name="Google Shape;2297;g1981ab69ea9_1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8" name="Google Shape;2298;g1981ab69ea9_1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6" name="Google Shape;2436;g198a327fe29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7" name="Google Shape;2437;g198a327fe29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9" name="Google Shape;2309;g10f9e629e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0" name="Google Shape;2310;g10f9e629e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0" name="Google Shape;2410;g198a327fe29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1" name="Google Shape;2411;g198a327fe29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5190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0" name="Google Shape;2410;g198a327fe29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1" name="Google Shape;2411;g198a327fe29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0" name="Google Shape;2410;g198a327fe29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1" name="Google Shape;2411;g198a327fe29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3078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0" name="Google Shape;2380;g198a327fe2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1" name="Google Shape;2381;g198a327fe2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0" name="Google Shape;2410;g198a327fe29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1" name="Google Shape;2411;g198a327fe29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8084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715100" y="1496300"/>
            <a:ext cx="4872000" cy="141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858356" y="3237700"/>
            <a:ext cx="3856800" cy="4095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  <a:prstGeom prst="rect">
            <a:avLst/>
          </a:prstGeo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0C7F79-4719-437B-9611-11BAFF22F32C}" type="datetime1">
              <a:rPr lang="es-ES" noProof="0" smtClean="0"/>
              <a:t>08/10/2024</a:t>
            </a:fld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 dirty="0"/>
              <a:t>ENSEÑAR UN CURSO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4482411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CUSTOM">
    <p:spTree>
      <p:nvGrpSpPr>
        <p:cNvPr id="1" name="Shape 2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5" name="Google Shape;2295;p32"/>
          <p:cNvSpPr txBox="1">
            <a:spLocks noGrp="1"/>
          </p:cNvSpPr>
          <p:nvPr>
            <p:ph type="title"/>
          </p:nvPr>
        </p:nvSpPr>
        <p:spPr>
          <a:xfrm>
            <a:off x="1048350" y="323850"/>
            <a:ext cx="70473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3"/>
        </a:solidFill>
        <a:effectLst/>
      </p:bgPr>
    </p:bg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userDrawn="1">
  <p:cSld name="CUSTOM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15"/>
          <p:cNvSpPr txBox="1">
            <a:spLocks noGrp="1"/>
          </p:cNvSpPr>
          <p:nvPr>
            <p:ph type="subTitle" idx="1"/>
          </p:nvPr>
        </p:nvSpPr>
        <p:spPr>
          <a:xfrm>
            <a:off x="715100" y="2355230"/>
            <a:ext cx="3328500" cy="16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75" name="Google Shape;875;p15"/>
          <p:cNvSpPr txBox="1">
            <a:spLocks noGrp="1"/>
          </p:cNvSpPr>
          <p:nvPr>
            <p:ph type="title"/>
          </p:nvPr>
        </p:nvSpPr>
        <p:spPr>
          <a:xfrm>
            <a:off x="715100" y="1126270"/>
            <a:ext cx="3328500" cy="117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_1"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17"/>
          <p:cNvSpPr txBox="1">
            <a:spLocks noGrp="1"/>
          </p:cNvSpPr>
          <p:nvPr>
            <p:ph type="title"/>
          </p:nvPr>
        </p:nvSpPr>
        <p:spPr>
          <a:xfrm>
            <a:off x="5508964" y="1305050"/>
            <a:ext cx="2918100" cy="117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26" name="Google Shape;1126;p17"/>
          <p:cNvSpPr txBox="1">
            <a:spLocks noGrp="1"/>
          </p:cNvSpPr>
          <p:nvPr>
            <p:ph type="subTitle" idx="1"/>
          </p:nvPr>
        </p:nvSpPr>
        <p:spPr>
          <a:xfrm>
            <a:off x="5507200" y="2543200"/>
            <a:ext cx="2921700" cy="10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_1"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19"/>
          <p:cNvSpPr txBox="1">
            <a:spLocks noGrp="1"/>
          </p:cNvSpPr>
          <p:nvPr>
            <p:ph type="subTitle" idx="1"/>
          </p:nvPr>
        </p:nvSpPr>
        <p:spPr>
          <a:xfrm>
            <a:off x="1138988" y="2132687"/>
            <a:ext cx="3211200" cy="4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02" name="Google Shape;1302;p19"/>
          <p:cNvSpPr txBox="1">
            <a:spLocks noGrp="1"/>
          </p:cNvSpPr>
          <p:nvPr>
            <p:ph type="subTitle" idx="2"/>
          </p:nvPr>
        </p:nvSpPr>
        <p:spPr>
          <a:xfrm>
            <a:off x="4793863" y="2132687"/>
            <a:ext cx="3211200" cy="4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03" name="Google Shape;1303;p19"/>
          <p:cNvSpPr txBox="1">
            <a:spLocks noGrp="1"/>
          </p:cNvSpPr>
          <p:nvPr>
            <p:ph type="subTitle" idx="3"/>
          </p:nvPr>
        </p:nvSpPr>
        <p:spPr>
          <a:xfrm>
            <a:off x="1138938" y="2428150"/>
            <a:ext cx="3211200" cy="13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4" name="Google Shape;1304;p19"/>
          <p:cNvSpPr txBox="1">
            <a:spLocks noGrp="1"/>
          </p:cNvSpPr>
          <p:nvPr>
            <p:ph type="subTitle" idx="4"/>
          </p:nvPr>
        </p:nvSpPr>
        <p:spPr>
          <a:xfrm>
            <a:off x="4793863" y="2428150"/>
            <a:ext cx="3211200" cy="136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 userDrawn="1">
  <p:cSld name="BLANK_1_1_1_1_1_1">
    <p:spTree>
      <p:nvGrpSpPr>
        <p:cNvPr id="1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" name="Google Shape;1802;p24"/>
          <p:cNvSpPr txBox="1">
            <a:spLocks noGrp="1"/>
          </p:cNvSpPr>
          <p:nvPr>
            <p:ph type="title" hasCustomPrompt="1"/>
          </p:nvPr>
        </p:nvSpPr>
        <p:spPr>
          <a:xfrm>
            <a:off x="3887018" y="1178550"/>
            <a:ext cx="4536600" cy="582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803" name="Google Shape;1803;p24"/>
          <p:cNvSpPr txBox="1">
            <a:spLocks noGrp="1"/>
          </p:cNvSpPr>
          <p:nvPr>
            <p:ph type="subTitle" idx="1"/>
          </p:nvPr>
        </p:nvSpPr>
        <p:spPr>
          <a:xfrm flipH="1">
            <a:off x="3887012" y="1747002"/>
            <a:ext cx="4536900" cy="5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04" name="Google Shape;1804;p24"/>
          <p:cNvSpPr txBox="1">
            <a:spLocks noGrp="1"/>
          </p:cNvSpPr>
          <p:nvPr>
            <p:ph type="title" idx="2" hasCustomPrompt="1"/>
          </p:nvPr>
        </p:nvSpPr>
        <p:spPr>
          <a:xfrm>
            <a:off x="3887150" y="2357600"/>
            <a:ext cx="4536600" cy="582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805" name="Google Shape;1805;p24"/>
          <p:cNvSpPr txBox="1">
            <a:spLocks noGrp="1"/>
          </p:cNvSpPr>
          <p:nvPr>
            <p:ph type="subTitle" idx="3"/>
          </p:nvPr>
        </p:nvSpPr>
        <p:spPr>
          <a:xfrm flipH="1">
            <a:off x="3887112" y="2942306"/>
            <a:ext cx="4536900" cy="5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06" name="Google Shape;1806;p24"/>
          <p:cNvSpPr txBox="1">
            <a:spLocks noGrp="1"/>
          </p:cNvSpPr>
          <p:nvPr>
            <p:ph type="title" idx="4" hasCustomPrompt="1"/>
          </p:nvPr>
        </p:nvSpPr>
        <p:spPr>
          <a:xfrm>
            <a:off x="3887282" y="3536650"/>
            <a:ext cx="4536600" cy="582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807" name="Google Shape;1807;p24"/>
          <p:cNvSpPr txBox="1">
            <a:spLocks noGrp="1"/>
          </p:cNvSpPr>
          <p:nvPr>
            <p:ph type="subTitle" idx="5"/>
          </p:nvPr>
        </p:nvSpPr>
        <p:spPr>
          <a:xfrm flipH="1">
            <a:off x="3887013" y="4105110"/>
            <a:ext cx="4536900" cy="5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08" name="Google Shape;1808;p24"/>
          <p:cNvSpPr txBox="1">
            <a:spLocks noGrp="1"/>
          </p:cNvSpPr>
          <p:nvPr>
            <p:ph type="title" idx="6"/>
          </p:nvPr>
        </p:nvSpPr>
        <p:spPr>
          <a:xfrm>
            <a:off x="3887100" y="445025"/>
            <a:ext cx="4536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lt1"/>
            </a:gs>
            <a:gs pos="100000">
              <a:schemeClr val="accent1"/>
            </a:gs>
          </a:gsLst>
          <a:lin ang="2698631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posición de imagen 13" descr="Logotipo&#10;&#10;Descripción generada automáticamente">
            <a:extLst>
              <a:ext uri="{FF2B5EF4-FFF2-40B4-BE49-F238E27FC236}">
                <a16:creationId xmlns:a16="http://schemas.microsoft.com/office/drawing/2014/main" id="{996D3E19-68E6-8DE2-47BB-D2765204383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5000"/>
          </a:blip>
          <a:srcRect t="1144" b="1144"/>
          <a:stretch>
            <a:fillRect/>
          </a:stretch>
        </p:blipFill>
        <p:spPr>
          <a:xfrm>
            <a:off x="4572000" y="672961"/>
            <a:ext cx="4251964" cy="4251964"/>
          </a:xfrm>
          <a:prstGeom prst="ellipse">
            <a:avLst/>
          </a:prstGeom>
        </p:spPr>
      </p:pic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247271AD-D892-0144-29C7-9B11BCB4D55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262" y="781222"/>
            <a:ext cx="3950668" cy="3997560"/>
          </a:xfrm>
          <a:prstGeom prst="ellipse">
            <a:avLst/>
          </a:prstGeom>
          <a:ln w="190500" cap="rnd">
            <a:noFill/>
            <a:prstDash val="solid"/>
          </a:ln>
          <a:effectLst/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61" r:id="rId4"/>
    <p:sldLayoutId id="2147483663" r:id="rId5"/>
    <p:sldLayoutId id="2147483665" r:id="rId6"/>
    <p:sldLayoutId id="2147483670" r:id="rId7"/>
    <p:sldLayoutId id="2147483674" r:id="rId8"/>
    <p:sldLayoutId id="2147483675" r:id="rId9"/>
    <p:sldLayoutId id="214748368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1" name="Google Shape;2291;p30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292" name="Google Shape;2292;p30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512D56-3115-4658-A559-1918ADBF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5833" y="479323"/>
            <a:ext cx="2551471" cy="2764511"/>
          </a:xfrm>
        </p:spPr>
        <p:txBody>
          <a:bodyPr spcFirstLastPara="1" vert="horz" wrap="square" lIns="68580" tIns="34290" rIns="68580" bIns="34290" rtlCol="0" anchor="b" anchorCtr="0">
            <a:normAutofit/>
          </a:bodyPr>
          <a:lstStyle/>
          <a:p>
            <a:r>
              <a:rPr lang="en-US" sz="4950" dirty="0"/>
              <a:t>Enseñar un curso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548BE92-E817-4C9A-B197-64FAE3ED7D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05832" y="3341716"/>
            <a:ext cx="2563493" cy="928962"/>
          </a:xfrm>
        </p:spPr>
        <p:txBody>
          <a:bodyPr spcFirstLastPara="1" vert="horz" wrap="square" lIns="68580" tIns="34290" rIns="68580" bIns="34290" rtlCol="0" anchor="t" anchorCtr="0">
            <a:normAutofit/>
          </a:bodyPr>
          <a:lstStyle/>
          <a:p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Subtítulo de presentación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573CDF43-15F6-5124-2439-03FAA04DF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68580" tIns="34290" rIns="68580" bIns="34290" rtlCol="0" anchor="ctr">
            <a:normAutofit fontScale="25000" lnSpcReduction="20000"/>
          </a:bodyPr>
          <a:lstStyle/>
          <a:p>
            <a:pPr defTabSz="685800">
              <a:spcAft>
                <a:spcPts val="450"/>
              </a:spcAft>
            </a:pPr>
            <a:fld id="{3A98EE3D-8CD1-4C3F-BD1C-C98C9596463C}" type="slidenum">
              <a:rPr lang="en-US" noProof="0" smtClean="0"/>
              <a:pPr defTabSz="685800">
                <a:spcAft>
                  <a:spcPts val="450"/>
                </a:spcAft>
              </a:pPr>
              <a:t>1</a:t>
            </a:fld>
            <a:endParaRPr lang="en-US" noProof="0" dirty="0"/>
          </a:p>
        </p:txBody>
      </p:sp>
      <p:pic>
        <p:nvPicPr>
          <p:cNvPr id="16" name="Imagen 15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51EBE1B6-C7EF-ADF3-9163-3F868CBE1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2C6394"/>
          </a:solidFill>
        </p:spPr>
      </p:pic>
      <p:sp>
        <p:nvSpPr>
          <p:cNvPr id="20" name="Google Shape;97;p1">
            <a:extLst>
              <a:ext uri="{FF2B5EF4-FFF2-40B4-BE49-F238E27FC236}">
                <a16:creationId xmlns:a16="http://schemas.microsoft.com/office/drawing/2014/main" id="{C2619384-175F-8034-EE25-54C774E8AEAC}"/>
              </a:ext>
            </a:extLst>
          </p:cNvPr>
          <p:cNvSpPr txBox="1">
            <a:spLocks/>
          </p:cNvSpPr>
          <p:nvPr/>
        </p:nvSpPr>
        <p:spPr>
          <a:xfrm>
            <a:off x="334736" y="1801785"/>
            <a:ext cx="3894364" cy="101937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68569" rIns="68569" bIns="68569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s-MX" sz="2200" b="1" u="sng" dirty="0">
                <a:solidFill>
                  <a:schemeClr val="accent3">
                    <a:lumMod val="95000"/>
                  </a:schemeClr>
                </a:solidFill>
              </a:rPr>
              <a:t>Ejemplo</a:t>
            </a:r>
            <a:r>
              <a:rPr lang="es-MX" sz="2200" dirty="0">
                <a:solidFill>
                  <a:schemeClr val="accent3">
                    <a:lumMod val="95000"/>
                  </a:schemeClr>
                </a:solidFill>
              </a:rPr>
              <a:t>: "Nuevas estrategias terapéuticas para el tratamiento del vitíligo: Un estudio prospectivo“ </a:t>
            </a:r>
            <a:endParaRPr lang="es-AR" sz="2200" b="1" dirty="0">
              <a:solidFill>
                <a:schemeClr val="accent3">
                  <a:lumMod val="9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01;p1">
            <a:extLst>
              <a:ext uri="{FF2B5EF4-FFF2-40B4-BE49-F238E27FC236}">
                <a16:creationId xmlns:a16="http://schemas.microsoft.com/office/drawing/2014/main" id="{723B338A-DCF3-C912-EF7F-2EDAF6318E68}"/>
              </a:ext>
            </a:extLst>
          </p:cNvPr>
          <p:cNvSpPr txBox="1"/>
          <p:nvPr/>
        </p:nvSpPr>
        <p:spPr>
          <a:xfrm>
            <a:off x="334736" y="3070279"/>
            <a:ext cx="3812498" cy="664200"/>
          </a:xfrm>
          <a:prstGeom prst="rect">
            <a:avLst/>
          </a:prstGeom>
          <a:solidFill>
            <a:schemeClr val="bg1">
              <a:alpha val="14000"/>
            </a:schemeClr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s-AR" dirty="0">
                <a:solidFill>
                  <a:schemeClr val="accent5">
                    <a:lumMod val="85000"/>
                  </a:schemeClr>
                </a:solidFill>
              </a:rPr>
              <a:t>Laura Mendoza MD</a:t>
            </a:r>
            <a:r>
              <a:rPr lang="es-AR" sz="1050" dirty="0">
                <a:solidFill>
                  <a:schemeClr val="accent5">
                    <a:lumMod val="85000"/>
                  </a:schemeClr>
                </a:solidFill>
              </a:rPr>
              <a:t>1</a:t>
            </a:r>
            <a:r>
              <a:rPr lang="es-AR" dirty="0">
                <a:solidFill>
                  <a:schemeClr val="accent5">
                    <a:lumMod val="85000"/>
                  </a:schemeClr>
                </a:solidFill>
              </a:rPr>
              <a:t>, Carlos Jiménez MD</a:t>
            </a:r>
            <a:r>
              <a:rPr lang="es-AR" sz="1050" dirty="0">
                <a:solidFill>
                  <a:schemeClr val="accent5">
                    <a:lumMod val="85000"/>
                  </a:schemeClr>
                </a:solidFill>
              </a:rPr>
              <a:t>1</a:t>
            </a:r>
            <a:r>
              <a:rPr lang="es-AR" dirty="0">
                <a:solidFill>
                  <a:schemeClr val="accent5">
                    <a:lumMod val="85000"/>
                  </a:schemeClr>
                </a:solidFill>
              </a:rPr>
              <a:t>, Sophia Liu MD</a:t>
            </a:r>
            <a:r>
              <a:rPr lang="es-AR" sz="1100" dirty="0">
                <a:solidFill>
                  <a:schemeClr val="accent5">
                    <a:lumMod val="85000"/>
                  </a:schemeClr>
                </a:solidFill>
              </a:rPr>
              <a:t>2</a:t>
            </a:r>
            <a:r>
              <a:rPr lang="es-AR" dirty="0">
                <a:solidFill>
                  <a:schemeClr val="accent5">
                    <a:lumMod val="85000"/>
                  </a:schemeClr>
                </a:solidFill>
              </a:rPr>
              <a:t>, Ahmed El-Sayed MD</a:t>
            </a:r>
            <a:r>
              <a:rPr lang="es-AR" sz="1100" dirty="0">
                <a:solidFill>
                  <a:schemeClr val="accent5">
                    <a:lumMod val="85000"/>
                  </a:schemeClr>
                </a:solidFill>
              </a:rPr>
              <a:t>3</a:t>
            </a:r>
          </a:p>
          <a:p>
            <a:endParaRPr lang="es-AR" sz="12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AB4E9F9-8C4C-36C4-B7C2-0ABFF6D5D959}"/>
              </a:ext>
            </a:extLst>
          </p:cNvPr>
          <p:cNvSpPr txBox="1"/>
          <p:nvPr/>
        </p:nvSpPr>
        <p:spPr>
          <a:xfrm>
            <a:off x="334736" y="3983602"/>
            <a:ext cx="38124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Clr>
                <a:schemeClr val="accent6">
                  <a:lumMod val="85000"/>
                </a:schemeClr>
              </a:buClr>
              <a:buFont typeface="+mj-lt"/>
              <a:buAutoNum type="arabicPeriod"/>
            </a:pPr>
            <a:r>
              <a:rPr lang="es-MX" sz="1100" dirty="0">
                <a:solidFill>
                  <a:schemeClr val="accent5">
                    <a:lumMod val="75000"/>
                  </a:schemeClr>
                </a:solidFill>
              </a:rPr>
              <a:t>Hospital de niños Ricardo Gutiérrez, Buenos Aires, Argentina</a:t>
            </a:r>
          </a:p>
          <a:p>
            <a:pPr marL="228600" indent="-228600">
              <a:buClr>
                <a:schemeClr val="accent6">
                  <a:lumMod val="85000"/>
                </a:schemeClr>
              </a:buClr>
              <a:buFont typeface="+mj-lt"/>
              <a:buAutoNum type="arabicPeriod"/>
            </a:pPr>
            <a:r>
              <a:rPr lang="es-MX" sz="1100" dirty="0">
                <a:solidFill>
                  <a:schemeClr val="accent5">
                    <a:lumMod val="75000"/>
                  </a:schemeClr>
                </a:solidFill>
              </a:rPr>
              <a:t>Instituto Nacional de Dermatología, Madrid, España</a:t>
            </a:r>
          </a:p>
          <a:p>
            <a:pPr marL="228600" indent="-228600">
              <a:buClr>
                <a:schemeClr val="accent6">
                  <a:lumMod val="85000"/>
                </a:schemeClr>
              </a:buClr>
              <a:buFont typeface="+mj-lt"/>
              <a:buAutoNum type="arabicPeriod"/>
            </a:pPr>
            <a:r>
              <a:rPr lang="es-MX" sz="1100" dirty="0">
                <a:solidFill>
                  <a:schemeClr val="accent5">
                    <a:lumMod val="75000"/>
                  </a:schemeClr>
                </a:solidFill>
              </a:rPr>
              <a:t>Mount Sinai Hospital, New York, EE. UU. </a:t>
            </a:r>
            <a:endParaRPr lang="es-MX" sz="1000" dirty="0">
              <a:solidFill>
                <a:schemeClr val="accent5">
                  <a:lumMod val="75000"/>
                </a:schemeClr>
              </a:solidFill>
              <a:latin typeface="Public Sans Medium"/>
              <a:ea typeface="Public Sans Medium"/>
              <a:cs typeface="Public Sans Medium"/>
              <a:sym typeface="Public Sa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40685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5" name="Google Shape;2835;p57"/>
          <p:cNvSpPr txBox="1">
            <a:spLocks noGrp="1"/>
          </p:cNvSpPr>
          <p:nvPr>
            <p:ph type="subTitle" idx="1"/>
          </p:nvPr>
        </p:nvSpPr>
        <p:spPr>
          <a:xfrm>
            <a:off x="5188461" y="1178399"/>
            <a:ext cx="3316441" cy="2149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bg2">
                    <a:lumMod val="75000"/>
                  </a:schemeClr>
                </a:solidFill>
              </a:rPr>
              <a:t>RECUERDE</a:t>
            </a:r>
            <a:r>
              <a:rPr lang="en" sz="2400" dirty="0"/>
              <a:t> realizar la inscripcion al congreso.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Evitemos demoras.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Los esperamos..</a:t>
            </a:r>
            <a:endParaRPr sz="2400" dirty="0"/>
          </a:p>
        </p:txBody>
      </p:sp>
      <p:sp>
        <p:nvSpPr>
          <p:cNvPr id="2837" name="Google Shape;2837;p57"/>
          <p:cNvSpPr/>
          <p:nvPr/>
        </p:nvSpPr>
        <p:spPr>
          <a:xfrm>
            <a:off x="715101" y="1232627"/>
            <a:ext cx="3687716" cy="2840968"/>
          </a:xfrm>
          <a:custGeom>
            <a:avLst/>
            <a:gdLst/>
            <a:ahLst/>
            <a:cxnLst/>
            <a:rect l="l" t="t" r="r" b="b"/>
            <a:pathLst>
              <a:path w="131696" h="100673" extrusionOk="0">
                <a:moveTo>
                  <a:pt x="128192" y="0"/>
                </a:moveTo>
                <a:lnTo>
                  <a:pt x="3504" y="0"/>
                </a:lnTo>
                <a:lnTo>
                  <a:pt x="3504" y="0"/>
                </a:lnTo>
                <a:lnTo>
                  <a:pt x="2821" y="0"/>
                </a:lnTo>
                <a:lnTo>
                  <a:pt x="2137" y="257"/>
                </a:lnTo>
                <a:lnTo>
                  <a:pt x="1624" y="598"/>
                </a:lnTo>
                <a:lnTo>
                  <a:pt x="1026" y="1026"/>
                </a:lnTo>
                <a:lnTo>
                  <a:pt x="599" y="1538"/>
                </a:lnTo>
                <a:lnTo>
                  <a:pt x="342" y="2137"/>
                </a:lnTo>
                <a:lnTo>
                  <a:pt x="86" y="2735"/>
                </a:lnTo>
                <a:lnTo>
                  <a:pt x="0" y="3504"/>
                </a:lnTo>
                <a:lnTo>
                  <a:pt x="0" y="79991"/>
                </a:lnTo>
                <a:lnTo>
                  <a:pt x="0" y="79991"/>
                </a:lnTo>
                <a:lnTo>
                  <a:pt x="86" y="80675"/>
                </a:lnTo>
                <a:lnTo>
                  <a:pt x="342" y="81359"/>
                </a:lnTo>
                <a:lnTo>
                  <a:pt x="599" y="81957"/>
                </a:lnTo>
                <a:lnTo>
                  <a:pt x="1026" y="82470"/>
                </a:lnTo>
                <a:lnTo>
                  <a:pt x="1624" y="82897"/>
                </a:lnTo>
                <a:lnTo>
                  <a:pt x="2137" y="83239"/>
                </a:lnTo>
                <a:lnTo>
                  <a:pt x="2821" y="83410"/>
                </a:lnTo>
                <a:lnTo>
                  <a:pt x="3504" y="83495"/>
                </a:lnTo>
                <a:lnTo>
                  <a:pt x="52132" y="83495"/>
                </a:lnTo>
                <a:lnTo>
                  <a:pt x="51191" y="89990"/>
                </a:lnTo>
                <a:lnTo>
                  <a:pt x="51191" y="89990"/>
                </a:lnTo>
                <a:lnTo>
                  <a:pt x="50850" y="91272"/>
                </a:lnTo>
                <a:lnTo>
                  <a:pt x="50251" y="92640"/>
                </a:lnTo>
                <a:lnTo>
                  <a:pt x="49910" y="93238"/>
                </a:lnTo>
                <a:lnTo>
                  <a:pt x="49482" y="93836"/>
                </a:lnTo>
                <a:lnTo>
                  <a:pt x="49055" y="94349"/>
                </a:lnTo>
                <a:lnTo>
                  <a:pt x="48628" y="94862"/>
                </a:lnTo>
                <a:lnTo>
                  <a:pt x="43842" y="98024"/>
                </a:lnTo>
                <a:lnTo>
                  <a:pt x="43842" y="98024"/>
                </a:lnTo>
                <a:lnTo>
                  <a:pt x="43585" y="98280"/>
                </a:lnTo>
                <a:lnTo>
                  <a:pt x="43415" y="98536"/>
                </a:lnTo>
                <a:lnTo>
                  <a:pt x="43329" y="98878"/>
                </a:lnTo>
                <a:lnTo>
                  <a:pt x="43244" y="99220"/>
                </a:lnTo>
                <a:lnTo>
                  <a:pt x="43329" y="99562"/>
                </a:lnTo>
                <a:lnTo>
                  <a:pt x="43415" y="99818"/>
                </a:lnTo>
                <a:lnTo>
                  <a:pt x="43585" y="100160"/>
                </a:lnTo>
                <a:lnTo>
                  <a:pt x="43842" y="100417"/>
                </a:lnTo>
                <a:lnTo>
                  <a:pt x="43842" y="100417"/>
                </a:lnTo>
                <a:lnTo>
                  <a:pt x="44269" y="100588"/>
                </a:lnTo>
                <a:lnTo>
                  <a:pt x="44782" y="100673"/>
                </a:lnTo>
                <a:lnTo>
                  <a:pt x="65891" y="100673"/>
                </a:lnTo>
                <a:lnTo>
                  <a:pt x="86914" y="100673"/>
                </a:lnTo>
                <a:lnTo>
                  <a:pt x="86914" y="100673"/>
                </a:lnTo>
                <a:lnTo>
                  <a:pt x="87427" y="100588"/>
                </a:lnTo>
                <a:lnTo>
                  <a:pt x="87854" y="100417"/>
                </a:lnTo>
                <a:lnTo>
                  <a:pt x="87854" y="100417"/>
                </a:lnTo>
                <a:lnTo>
                  <a:pt x="88111" y="100160"/>
                </a:lnTo>
                <a:lnTo>
                  <a:pt x="88281" y="99818"/>
                </a:lnTo>
                <a:lnTo>
                  <a:pt x="88367" y="99562"/>
                </a:lnTo>
                <a:lnTo>
                  <a:pt x="88452" y="99220"/>
                </a:lnTo>
                <a:lnTo>
                  <a:pt x="88367" y="98878"/>
                </a:lnTo>
                <a:lnTo>
                  <a:pt x="88281" y="98536"/>
                </a:lnTo>
                <a:lnTo>
                  <a:pt x="88111" y="98280"/>
                </a:lnTo>
                <a:lnTo>
                  <a:pt x="87854" y="98024"/>
                </a:lnTo>
                <a:lnTo>
                  <a:pt x="83154" y="94862"/>
                </a:lnTo>
                <a:lnTo>
                  <a:pt x="83154" y="94862"/>
                </a:lnTo>
                <a:lnTo>
                  <a:pt x="83068" y="94862"/>
                </a:lnTo>
                <a:lnTo>
                  <a:pt x="83068" y="94862"/>
                </a:lnTo>
                <a:lnTo>
                  <a:pt x="82556" y="94349"/>
                </a:lnTo>
                <a:lnTo>
                  <a:pt x="82128" y="93836"/>
                </a:lnTo>
                <a:lnTo>
                  <a:pt x="81786" y="93238"/>
                </a:lnTo>
                <a:lnTo>
                  <a:pt x="81445" y="92640"/>
                </a:lnTo>
                <a:lnTo>
                  <a:pt x="80846" y="91272"/>
                </a:lnTo>
                <a:lnTo>
                  <a:pt x="80505" y="89990"/>
                </a:lnTo>
                <a:lnTo>
                  <a:pt x="79564" y="83495"/>
                </a:lnTo>
                <a:lnTo>
                  <a:pt x="128192" y="83495"/>
                </a:lnTo>
                <a:lnTo>
                  <a:pt x="128192" y="83495"/>
                </a:lnTo>
                <a:lnTo>
                  <a:pt x="128875" y="83410"/>
                </a:lnTo>
                <a:lnTo>
                  <a:pt x="129559" y="83239"/>
                </a:lnTo>
                <a:lnTo>
                  <a:pt x="130157" y="82897"/>
                </a:lnTo>
                <a:lnTo>
                  <a:pt x="130670" y="82470"/>
                </a:lnTo>
                <a:lnTo>
                  <a:pt x="131097" y="81957"/>
                </a:lnTo>
                <a:lnTo>
                  <a:pt x="131354" y="81359"/>
                </a:lnTo>
                <a:lnTo>
                  <a:pt x="131610" y="80675"/>
                </a:lnTo>
                <a:lnTo>
                  <a:pt x="131696" y="79991"/>
                </a:lnTo>
                <a:lnTo>
                  <a:pt x="131696" y="3504"/>
                </a:lnTo>
                <a:lnTo>
                  <a:pt x="131696" y="3504"/>
                </a:lnTo>
                <a:lnTo>
                  <a:pt x="131610" y="2735"/>
                </a:lnTo>
                <a:lnTo>
                  <a:pt x="131354" y="2137"/>
                </a:lnTo>
                <a:lnTo>
                  <a:pt x="131097" y="1538"/>
                </a:lnTo>
                <a:lnTo>
                  <a:pt x="130670" y="1026"/>
                </a:lnTo>
                <a:lnTo>
                  <a:pt x="130157" y="598"/>
                </a:lnTo>
                <a:lnTo>
                  <a:pt x="129559" y="257"/>
                </a:lnTo>
                <a:lnTo>
                  <a:pt x="128875" y="0"/>
                </a:lnTo>
                <a:lnTo>
                  <a:pt x="128192" y="0"/>
                </a:lnTo>
                <a:lnTo>
                  <a:pt x="128192" y="0"/>
                </a:lnTo>
                <a:close/>
                <a:moveTo>
                  <a:pt x="65891" y="80932"/>
                </a:moveTo>
                <a:lnTo>
                  <a:pt x="65891" y="80932"/>
                </a:lnTo>
                <a:lnTo>
                  <a:pt x="65463" y="80846"/>
                </a:lnTo>
                <a:lnTo>
                  <a:pt x="65036" y="80761"/>
                </a:lnTo>
                <a:lnTo>
                  <a:pt x="64694" y="80504"/>
                </a:lnTo>
                <a:lnTo>
                  <a:pt x="64352" y="80248"/>
                </a:lnTo>
                <a:lnTo>
                  <a:pt x="64096" y="79991"/>
                </a:lnTo>
                <a:lnTo>
                  <a:pt x="63925" y="79650"/>
                </a:lnTo>
                <a:lnTo>
                  <a:pt x="63840" y="79222"/>
                </a:lnTo>
                <a:lnTo>
                  <a:pt x="63754" y="78795"/>
                </a:lnTo>
                <a:lnTo>
                  <a:pt x="63754" y="78795"/>
                </a:lnTo>
                <a:lnTo>
                  <a:pt x="63840" y="78368"/>
                </a:lnTo>
                <a:lnTo>
                  <a:pt x="63925" y="78026"/>
                </a:lnTo>
                <a:lnTo>
                  <a:pt x="64096" y="77599"/>
                </a:lnTo>
                <a:lnTo>
                  <a:pt x="64352" y="77342"/>
                </a:lnTo>
                <a:lnTo>
                  <a:pt x="64694" y="77086"/>
                </a:lnTo>
                <a:lnTo>
                  <a:pt x="65036" y="76915"/>
                </a:lnTo>
                <a:lnTo>
                  <a:pt x="65463" y="76744"/>
                </a:lnTo>
                <a:lnTo>
                  <a:pt x="65891" y="76744"/>
                </a:lnTo>
                <a:lnTo>
                  <a:pt x="65891" y="76744"/>
                </a:lnTo>
                <a:lnTo>
                  <a:pt x="66233" y="76744"/>
                </a:lnTo>
                <a:lnTo>
                  <a:pt x="66660" y="76915"/>
                </a:lnTo>
                <a:lnTo>
                  <a:pt x="67002" y="77086"/>
                </a:lnTo>
                <a:lnTo>
                  <a:pt x="67344" y="77342"/>
                </a:lnTo>
                <a:lnTo>
                  <a:pt x="67600" y="77599"/>
                </a:lnTo>
                <a:lnTo>
                  <a:pt x="67771" y="78026"/>
                </a:lnTo>
                <a:lnTo>
                  <a:pt x="67856" y="78368"/>
                </a:lnTo>
                <a:lnTo>
                  <a:pt x="67942" y="78795"/>
                </a:lnTo>
                <a:lnTo>
                  <a:pt x="67942" y="78795"/>
                </a:lnTo>
                <a:lnTo>
                  <a:pt x="67856" y="79222"/>
                </a:lnTo>
                <a:lnTo>
                  <a:pt x="67771" y="79650"/>
                </a:lnTo>
                <a:lnTo>
                  <a:pt x="67600" y="79991"/>
                </a:lnTo>
                <a:lnTo>
                  <a:pt x="67344" y="80248"/>
                </a:lnTo>
                <a:lnTo>
                  <a:pt x="67002" y="80504"/>
                </a:lnTo>
                <a:lnTo>
                  <a:pt x="66660" y="80761"/>
                </a:lnTo>
                <a:lnTo>
                  <a:pt x="66233" y="80846"/>
                </a:lnTo>
                <a:lnTo>
                  <a:pt x="65891" y="80932"/>
                </a:lnTo>
                <a:lnTo>
                  <a:pt x="65891" y="80932"/>
                </a:lnTo>
                <a:close/>
                <a:moveTo>
                  <a:pt x="126568" y="74009"/>
                </a:moveTo>
                <a:lnTo>
                  <a:pt x="5128" y="74009"/>
                </a:lnTo>
                <a:lnTo>
                  <a:pt x="5128" y="4871"/>
                </a:lnTo>
                <a:lnTo>
                  <a:pt x="126568" y="4871"/>
                </a:lnTo>
                <a:lnTo>
                  <a:pt x="126568" y="74009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838" name="Google Shape;2838;p57"/>
          <p:cNvGrpSpPr/>
          <p:nvPr/>
        </p:nvGrpSpPr>
        <p:grpSpPr>
          <a:xfrm>
            <a:off x="0" y="4144525"/>
            <a:ext cx="5444750" cy="218575"/>
            <a:chOff x="4618925" y="4770875"/>
            <a:chExt cx="5444750" cy="218575"/>
          </a:xfrm>
        </p:grpSpPr>
        <p:sp>
          <p:nvSpPr>
            <p:cNvPr id="2839" name="Google Shape;2839;p57"/>
            <p:cNvSpPr/>
            <p:nvPr/>
          </p:nvSpPr>
          <p:spPr>
            <a:xfrm>
              <a:off x="5067200" y="4924550"/>
              <a:ext cx="64600" cy="64900"/>
            </a:xfrm>
            <a:custGeom>
              <a:avLst/>
              <a:gdLst/>
              <a:ahLst/>
              <a:cxnLst/>
              <a:rect l="l" t="t" r="r" b="b"/>
              <a:pathLst>
                <a:path w="2584" h="2596" extrusionOk="0">
                  <a:moveTo>
                    <a:pt x="1298" y="0"/>
                  </a:moveTo>
                  <a:cubicBezTo>
                    <a:pt x="584" y="0"/>
                    <a:pt x="0" y="584"/>
                    <a:pt x="0" y="1298"/>
                  </a:cubicBezTo>
                  <a:cubicBezTo>
                    <a:pt x="0" y="2012"/>
                    <a:pt x="584" y="2596"/>
                    <a:pt x="1298" y="2596"/>
                  </a:cubicBezTo>
                  <a:cubicBezTo>
                    <a:pt x="2012" y="2596"/>
                    <a:pt x="2584" y="2012"/>
                    <a:pt x="2584" y="1298"/>
                  </a:cubicBezTo>
                  <a:cubicBezTo>
                    <a:pt x="2584" y="584"/>
                    <a:pt x="2012" y="0"/>
                    <a:pt x="1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0" name="Google Shape;2840;p57"/>
            <p:cNvSpPr/>
            <p:nvPr/>
          </p:nvSpPr>
          <p:spPr>
            <a:xfrm>
              <a:off x="4842750" y="4924550"/>
              <a:ext cx="64925" cy="64900"/>
            </a:xfrm>
            <a:custGeom>
              <a:avLst/>
              <a:gdLst/>
              <a:ahLst/>
              <a:cxnLst/>
              <a:rect l="l" t="t" r="r" b="b"/>
              <a:pathLst>
                <a:path w="2597" h="2596" extrusionOk="0">
                  <a:moveTo>
                    <a:pt x="1299" y="0"/>
                  </a:moveTo>
                  <a:cubicBezTo>
                    <a:pt x="584" y="0"/>
                    <a:pt x="1" y="584"/>
                    <a:pt x="1" y="1298"/>
                  </a:cubicBezTo>
                  <a:cubicBezTo>
                    <a:pt x="1" y="2012"/>
                    <a:pt x="584" y="2596"/>
                    <a:pt x="1299" y="2596"/>
                  </a:cubicBezTo>
                  <a:cubicBezTo>
                    <a:pt x="2013" y="2596"/>
                    <a:pt x="2597" y="2012"/>
                    <a:pt x="2597" y="1298"/>
                  </a:cubicBezTo>
                  <a:cubicBezTo>
                    <a:pt x="2597" y="584"/>
                    <a:pt x="2013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1" name="Google Shape;2841;p57"/>
            <p:cNvSpPr/>
            <p:nvPr/>
          </p:nvSpPr>
          <p:spPr>
            <a:xfrm>
              <a:off x="4618925" y="4924550"/>
              <a:ext cx="64625" cy="64900"/>
            </a:xfrm>
            <a:custGeom>
              <a:avLst/>
              <a:gdLst/>
              <a:ahLst/>
              <a:cxnLst/>
              <a:rect l="l" t="t" r="r" b="b"/>
              <a:pathLst>
                <a:path w="2585" h="2596" extrusionOk="0">
                  <a:moveTo>
                    <a:pt x="1298" y="0"/>
                  </a:moveTo>
                  <a:cubicBezTo>
                    <a:pt x="572" y="0"/>
                    <a:pt x="0" y="584"/>
                    <a:pt x="0" y="1298"/>
                  </a:cubicBezTo>
                  <a:cubicBezTo>
                    <a:pt x="0" y="2012"/>
                    <a:pt x="572" y="2596"/>
                    <a:pt x="1298" y="2596"/>
                  </a:cubicBezTo>
                  <a:cubicBezTo>
                    <a:pt x="2013" y="2596"/>
                    <a:pt x="2584" y="2012"/>
                    <a:pt x="2584" y="1298"/>
                  </a:cubicBezTo>
                  <a:cubicBezTo>
                    <a:pt x="2584" y="584"/>
                    <a:pt x="2013" y="0"/>
                    <a:pt x="1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2" name="Google Shape;2842;p57"/>
            <p:cNvSpPr/>
            <p:nvPr/>
          </p:nvSpPr>
          <p:spPr>
            <a:xfrm>
              <a:off x="5515475" y="4924550"/>
              <a:ext cx="64900" cy="64900"/>
            </a:xfrm>
            <a:custGeom>
              <a:avLst/>
              <a:gdLst/>
              <a:ahLst/>
              <a:cxnLst/>
              <a:rect l="l" t="t" r="r" b="b"/>
              <a:pathLst>
                <a:path w="2596" h="2596" extrusionOk="0">
                  <a:moveTo>
                    <a:pt x="1298" y="0"/>
                  </a:moveTo>
                  <a:cubicBezTo>
                    <a:pt x="583" y="0"/>
                    <a:pt x="0" y="584"/>
                    <a:pt x="0" y="1298"/>
                  </a:cubicBezTo>
                  <a:cubicBezTo>
                    <a:pt x="0" y="2012"/>
                    <a:pt x="583" y="2596"/>
                    <a:pt x="1298" y="2596"/>
                  </a:cubicBezTo>
                  <a:cubicBezTo>
                    <a:pt x="2012" y="2596"/>
                    <a:pt x="2596" y="2012"/>
                    <a:pt x="2596" y="1298"/>
                  </a:cubicBezTo>
                  <a:cubicBezTo>
                    <a:pt x="2596" y="584"/>
                    <a:pt x="2012" y="0"/>
                    <a:pt x="1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3" name="Google Shape;2843;p57"/>
            <p:cNvSpPr/>
            <p:nvPr/>
          </p:nvSpPr>
          <p:spPr>
            <a:xfrm>
              <a:off x="5291025" y="4924550"/>
              <a:ext cx="64925" cy="64900"/>
            </a:xfrm>
            <a:custGeom>
              <a:avLst/>
              <a:gdLst/>
              <a:ahLst/>
              <a:cxnLst/>
              <a:rect l="l" t="t" r="r" b="b"/>
              <a:pathLst>
                <a:path w="2597" h="2596" extrusionOk="0">
                  <a:moveTo>
                    <a:pt x="1299" y="0"/>
                  </a:moveTo>
                  <a:cubicBezTo>
                    <a:pt x="584" y="0"/>
                    <a:pt x="1" y="584"/>
                    <a:pt x="1" y="1298"/>
                  </a:cubicBezTo>
                  <a:cubicBezTo>
                    <a:pt x="1" y="2012"/>
                    <a:pt x="584" y="2596"/>
                    <a:pt x="1299" y="2596"/>
                  </a:cubicBezTo>
                  <a:cubicBezTo>
                    <a:pt x="2013" y="2596"/>
                    <a:pt x="2596" y="2012"/>
                    <a:pt x="2596" y="1298"/>
                  </a:cubicBezTo>
                  <a:cubicBezTo>
                    <a:pt x="2596" y="584"/>
                    <a:pt x="2013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4" name="Google Shape;2844;p57"/>
            <p:cNvSpPr/>
            <p:nvPr/>
          </p:nvSpPr>
          <p:spPr>
            <a:xfrm>
              <a:off x="5964025" y="4924550"/>
              <a:ext cx="64625" cy="64900"/>
            </a:xfrm>
            <a:custGeom>
              <a:avLst/>
              <a:gdLst/>
              <a:ahLst/>
              <a:cxnLst/>
              <a:rect l="l" t="t" r="r" b="b"/>
              <a:pathLst>
                <a:path w="2585" h="2596" extrusionOk="0">
                  <a:moveTo>
                    <a:pt x="1287" y="0"/>
                  </a:moveTo>
                  <a:cubicBezTo>
                    <a:pt x="572" y="0"/>
                    <a:pt x="1" y="584"/>
                    <a:pt x="1" y="1298"/>
                  </a:cubicBezTo>
                  <a:cubicBezTo>
                    <a:pt x="1" y="2012"/>
                    <a:pt x="572" y="2596"/>
                    <a:pt x="1287" y="2596"/>
                  </a:cubicBezTo>
                  <a:cubicBezTo>
                    <a:pt x="2001" y="2596"/>
                    <a:pt x="2584" y="2012"/>
                    <a:pt x="2584" y="1298"/>
                  </a:cubicBezTo>
                  <a:cubicBezTo>
                    <a:pt x="2584" y="584"/>
                    <a:pt x="2001" y="0"/>
                    <a:pt x="12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5" name="Google Shape;2845;p57"/>
            <p:cNvSpPr/>
            <p:nvPr/>
          </p:nvSpPr>
          <p:spPr>
            <a:xfrm>
              <a:off x="5739600" y="4924550"/>
              <a:ext cx="64625" cy="64900"/>
            </a:xfrm>
            <a:custGeom>
              <a:avLst/>
              <a:gdLst/>
              <a:ahLst/>
              <a:cxnLst/>
              <a:rect l="l" t="t" r="r" b="b"/>
              <a:pathLst>
                <a:path w="2585" h="2596" extrusionOk="0">
                  <a:moveTo>
                    <a:pt x="1286" y="0"/>
                  </a:moveTo>
                  <a:cubicBezTo>
                    <a:pt x="572" y="0"/>
                    <a:pt x="0" y="584"/>
                    <a:pt x="0" y="1298"/>
                  </a:cubicBezTo>
                  <a:cubicBezTo>
                    <a:pt x="0" y="2012"/>
                    <a:pt x="572" y="2596"/>
                    <a:pt x="1286" y="2596"/>
                  </a:cubicBezTo>
                  <a:cubicBezTo>
                    <a:pt x="2013" y="2596"/>
                    <a:pt x="2584" y="2012"/>
                    <a:pt x="2584" y="1298"/>
                  </a:cubicBezTo>
                  <a:cubicBezTo>
                    <a:pt x="2584" y="584"/>
                    <a:pt x="2013" y="0"/>
                    <a:pt x="1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6" name="Google Shape;2846;p57"/>
            <p:cNvSpPr/>
            <p:nvPr/>
          </p:nvSpPr>
          <p:spPr>
            <a:xfrm>
              <a:off x="6187875" y="4924550"/>
              <a:ext cx="64600" cy="64900"/>
            </a:xfrm>
            <a:custGeom>
              <a:avLst/>
              <a:gdLst/>
              <a:ahLst/>
              <a:cxnLst/>
              <a:rect l="l" t="t" r="r" b="b"/>
              <a:pathLst>
                <a:path w="2584" h="2596" extrusionOk="0">
                  <a:moveTo>
                    <a:pt x="1298" y="0"/>
                  </a:moveTo>
                  <a:cubicBezTo>
                    <a:pt x="584" y="0"/>
                    <a:pt x="0" y="584"/>
                    <a:pt x="0" y="1298"/>
                  </a:cubicBezTo>
                  <a:cubicBezTo>
                    <a:pt x="0" y="2012"/>
                    <a:pt x="584" y="2596"/>
                    <a:pt x="1298" y="2596"/>
                  </a:cubicBezTo>
                  <a:cubicBezTo>
                    <a:pt x="2012" y="2596"/>
                    <a:pt x="2584" y="2012"/>
                    <a:pt x="2584" y="1298"/>
                  </a:cubicBezTo>
                  <a:cubicBezTo>
                    <a:pt x="2584" y="584"/>
                    <a:pt x="2012" y="0"/>
                    <a:pt x="1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7" name="Google Shape;2847;p57"/>
            <p:cNvSpPr/>
            <p:nvPr/>
          </p:nvSpPr>
          <p:spPr>
            <a:xfrm>
              <a:off x="5176725" y="4771400"/>
              <a:ext cx="69675" cy="64850"/>
            </a:xfrm>
            <a:custGeom>
              <a:avLst/>
              <a:gdLst/>
              <a:ahLst/>
              <a:cxnLst/>
              <a:rect l="l" t="t" r="r" b="b"/>
              <a:pathLst>
                <a:path w="2787" h="2594" extrusionOk="0">
                  <a:moveTo>
                    <a:pt x="1396" y="0"/>
                  </a:moveTo>
                  <a:cubicBezTo>
                    <a:pt x="776" y="0"/>
                    <a:pt x="227" y="459"/>
                    <a:pt x="120" y="1090"/>
                  </a:cubicBezTo>
                  <a:cubicBezTo>
                    <a:pt x="1" y="1792"/>
                    <a:pt x="489" y="2459"/>
                    <a:pt x="1191" y="2578"/>
                  </a:cubicBezTo>
                  <a:cubicBezTo>
                    <a:pt x="1258" y="2588"/>
                    <a:pt x="1324" y="2593"/>
                    <a:pt x="1389" y="2593"/>
                  </a:cubicBezTo>
                  <a:cubicBezTo>
                    <a:pt x="2015" y="2593"/>
                    <a:pt x="2572" y="2143"/>
                    <a:pt x="2680" y="1507"/>
                  </a:cubicBezTo>
                  <a:cubicBezTo>
                    <a:pt x="2787" y="804"/>
                    <a:pt x="2311" y="137"/>
                    <a:pt x="1608" y="18"/>
                  </a:cubicBezTo>
                  <a:cubicBezTo>
                    <a:pt x="1537" y="6"/>
                    <a:pt x="1466" y="0"/>
                    <a:pt x="1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8" name="Google Shape;2848;p57"/>
            <p:cNvSpPr/>
            <p:nvPr/>
          </p:nvSpPr>
          <p:spPr>
            <a:xfrm>
              <a:off x="4952600" y="4770875"/>
              <a:ext cx="69675" cy="64775"/>
            </a:xfrm>
            <a:custGeom>
              <a:avLst/>
              <a:gdLst/>
              <a:ahLst/>
              <a:cxnLst/>
              <a:rect l="l" t="t" r="r" b="b"/>
              <a:pathLst>
                <a:path w="2787" h="2591" extrusionOk="0">
                  <a:moveTo>
                    <a:pt x="1398" y="0"/>
                  </a:moveTo>
                  <a:cubicBezTo>
                    <a:pt x="772" y="0"/>
                    <a:pt x="215" y="451"/>
                    <a:pt x="108" y="1087"/>
                  </a:cubicBezTo>
                  <a:cubicBezTo>
                    <a:pt x="0" y="1790"/>
                    <a:pt x="477" y="2456"/>
                    <a:pt x="1179" y="2575"/>
                  </a:cubicBezTo>
                  <a:cubicBezTo>
                    <a:pt x="1247" y="2585"/>
                    <a:pt x="1314" y="2590"/>
                    <a:pt x="1380" y="2590"/>
                  </a:cubicBezTo>
                  <a:cubicBezTo>
                    <a:pt x="2013" y="2590"/>
                    <a:pt x="2560" y="2140"/>
                    <a:pt x="2667" y="1504"/>
                  </a:cubicBezTo>
                  <a:cubicBezTo>
                    <a:pt x="2786" y="801"/>
                    <a:pt x="2298" y="135"/>
                    <a:pt x="1596" y="15"/>
                  </a:cubicBezTo>
                  <a:cubicBezTo>
                    <a:pt x="1529" y="5"/>
                    <a:pt x="1463" y="0"/>
                    <a:pt x="1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9" name="Google Shape;2849;p57"/>
            <p:cNvSpPr/>
            <p:nvPr/>
          </p:nvSpPr>
          <p:spPr>
            <a:xfrm>
              <a:off x="4728450" y="4771100"/>
              <a:ext cx="69400" cy="64850"/>
            </a:xfrm>
            <a:custGeom>
              <a:avLst/>
              <a:gdLst/>
              <a:ahLst/>
              <a:cxnLst/>
              <a:rect l="l" t="t" r="r" b="b"/>
              <a:pathLst>
                <a:path w="2776" h="2594" extrusionOk="0">
                  <a:moveTo>
                    <a:pt x="1381" y="0"/>
                  </a:moveTo>
                  <a:cubicBezTo>
                    <a:pt x="762" y="0"/>
                    <a:pt x="215" y="449"/>
                    <a:pt x="108" y="1090"/>
                  </a:cubicBezTo>
                  <a:cubicBezTo>
                    <a:pt x="1" y="1792"/>
                    <a:pt x="477" y="2459"/>
                    <a:pt x="1180" y="2578"/>
                  </a:cubicBezTo>
                  <a:cubicBezTo>
                    <a:pt x="1246" y="2588"/>
                    <a:pt x="1312" y="2593"/>
                    <a:pt x="1378" y="2593"/>
                  </a:cubicBezTo>
                  <a:cubicBezTo>
                    <a:pt x="2003" y="2593"/>
                    <a:pt x="2560" y="2143"/>
                    <a:pt x="2668" y="1507"/>
                  </a:cubicBezTo>
                  <a:cubicBezTo>
                    <a:pt x="2775" y="792"/>
                    <a:pt x="2299" y="126"/>
                    <a:pt x="1596" y="18"/>
                  </a:cubicBezTo>
                  <a:cubicBezTo>
                    <a:pt x="1524" y="6"/>
                    <a:pt x="1452" y="0"/>
                    <a:pt x="13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0" name="Google Shape;2850;p57"/>
            <p:cNvSpPr/>
            <p:nvPr/>
          </p:nvSpPr>
          <p:spPr>
            <a:xfrm>
              <a:off x="5625300" y="4771400"/>
              <a:ext cx="69675" cy="64850"/>
            </a:xfrm>
            <a:custGeom>
              <a:avLst/>
              <a:gdLst/>
              <a:ahLst/>
              <a:cxnLst/>
              <a:rect l="l" t="t" r="r" b="b"/>
              <a:pathLst>
                <a:path w="2787" h="2594" extrusionOk="0">
                  <a:moveTo>
                    <a:pt x="1384" y="0"/>
                  </a:moveTo>
                  <a:cubicBezTo>
                    <a:pt x="764" y="0"/>
                    <a:pt x="215" y="459"/>
                    <a:pt x="108" y="1090"/>
                  </a:cubicBezTo>
                  <a:cubicBezTo>
                    <a:pt x="0" y="1792"/>
                    <a:pt x="477" y="2459"/>
                    <a:pt x="1179" y="2578"/>
                  </a:cubicBezTo>
                  <a:cubicBezTo>
                    <a:pt x="1247" y="2588"/>
                    <a:pt x="1314" y="2593"/>
                    <a:pt x="1380" y="2593"/>
                  </a:cubicBezTo>
                  <a:cubicBezTo>
                    <a:pt x="2013" y="2593"/>
                    <a:pt x="2560" y="2143"/>
                    <a:pt x="2667" y="1507"/>
                  </a:cubicBezTo>
                  <a:cubicBezTo>
                    <a:pt x="2787" y="804"/>
                    <a:pt x="2298" y="137"/>
                    <a:pt x="1596" y="18"/>
                  </a:cubicBezTo>
                  <a:cubicBezTo>
                    <a:pt x="1525" y="6"/>
                    <a:pt x="1454" y="0"/>
                    <a:pt x="1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1" name="Google Shape;2851;p57"/>
            <p:cNvSpPr/>
            <p:nvPr/>
          </p:nvSpPr>
          <p:spPr>
            <a:xfrm>
              <a:off x="5400275" y="4771175"/>
              <a:ext cx="71150" cy="64850"/>
            </a:xfrm>
            <a:custGeom>
              <a:avLst/>
              <a:gdLst/>
              <a:ahLst/>
              <a:cxnLst/>
              <a:rect l="l" t="t" r="r" b="b"/>
              <a:pathLst>
                <a:path w="2846" h="2594" extrusionOk="0">
                  <a:moveTo>
                    <a:pt x="1422" y="1"/>
                  </a:moveTo>
                  <a:cubicBezTo>
                    <a:pt x="1090" y="1"/>
                    <a:pt x="756" y="129"/>
                    <a:pt x="500" y="384"/>
                  </a:cubicBezTo>
                  <a:cubicBezTo>
                    <a:pt x="0" y="885"/>
                    <a:pt x="0" y="1706"/>
                    <a:pt x="500" y="2218"/>
                  </a:cubicBezTo>
                  <a:cubicBezTo>
                    <a:pt x="756" y="2468"/>
                    <a:pt x="1090" y="2593"/>
                    <a:pt x="1422" y="2593"/>
                  </a:cubicBezTo>
                  <a:cubicBezTo>
                    <a:pt x="1754" y="2593"/>
                    <a:pt x="2084" y="2468"/>
                    <a:pt x="2334" y="2218"/>
                  </a:cubicBezTo>
                  <a:cubicBezTo>
                    <a:pt x="2846" y="1706"/>
                    <a:pt x="2846" y="885"/>
                    <a:pt x="2334" y="384"/>
                  </a:cubicBezTo>
                  <a:cubicBezTo>
                    <a:pt x="2084" y="129"/>
                    <a:pt x="1754" y="1"/>
                    <a:pt x="14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2" name="Google Shape;2852;p57"/>
            <p:cNvSpPr/>
            <p:nvPr/>
          </p:nvSpPr>
          <p:spPr>
            <a:xfrm>
              <a:off x="6073575" y="4771400"/>
              <a:ext cx="69675" cy="64850"/>
            </a:xfrm>
            <a:custGeom>
              <a:avLst/>
              <a:gdLst/>
              <a:ahLst/>
              <a:cxnLst/>
              <a:rect l="l" t="t" r="r" b="b"/>
              <a:pathLst>
                <a:path w="2787" h="2594" extrusionOk="0">
                  <a:moveTo>
                    <a:pt x="1384" y="0"/>
                  </a:moveTo>
                  <a:cubicBezTo>
                    <a:pt x="764" y="0"/>
                    <a:pt x="216" y="459"/>
                    <a:pt x="119" y="1090"/>
                  </a:cubicBezTo>
                  <a:cubicBezTo>
                    <a:pt x="0" y="1792"/>
                    <a:pt x="477" y="2459"/>
                    <a:pt x="1191" y="2578"/>
                  </a:cubicBezTo>
                  <a:cubicBezTo>
                    <a:pt x="1257" y="2588"/>
                    <a:pt x="1323" y="2593"/>
                    <a:pt x="1389" y="2593"/>
                  </a:cubicBezTo>
                  <a:cubicBezTo>
                    <a:pt x="2014" y="2593"/>
                    <a:pt x="2570" y="2143"/>
                    <a:pt x="2667" y="1507"/>
                  </a:cubicBezTo>
                  <a:cubicBezTo>
                    <a:pt x="2786" y="804"/>
                    <a:pt x="2310" y="137"/>
                    <a:pt x="1596" y="18"/>
                  </a:cubicBezTo>
                  <a:cubicBezTo>
                    <a:pt x="1525" y="6"/>
                    <a:pt x="1454" y="0"/>
                    <a:pt x="1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3" name="Google Shape;2853;p57"/>
            <p:cNvSpPr/>
            <p:nvPr/>
          </p:nvSpPr>
          <p:spPr>
            <a:xfrm>
              <a:off x="5849425" y="4771175"/>
              <a:ext cx="69675" cy="64850"/>
            </a:xfrm>
            <a:custGeom>
              <a:avLst/>
              <a:gdLst/>
              <a:ahLst/>
              <a:cxnLst/>
              <a:rect l="l" t="t" r="r" b="b"/>
              <a:pathLst>
                <a:path w="2787" h="2594" extrusionOk="0">
                  <a:moveTo>
                    <a:pt x="1398" y="0"/>
                  </a:moveTo>
                  <a:cubicBezTo>
                    <a:pt x="773" y="0"/>
                    <a:pt x="217" y="451"/>
                    <a:pt x="120" y="1087"/>
                  </a:cubicBezTo>
                  <a:cubicBezTo>
                    <a:pt x="1" y="1801"/>
                    <a:pt x="477" y="2468"/>
                    <a:pt x="1192" y="2575"/>
                  </a:cubicBezTo>
                  <a:cubicBezTo>
                    <a:pt x="1264" y="2588"/>
                    <a:pt x="1336" y="2593"/>
                    <a:pt x="1407" y="2593"/>
                  </a:cubicBezTo>
                  <a:cubicBezTo>
                    <a:pt x="2026" y="2593"/>
                    <a:pt x="2572" y="2144"/>
                    <a:pt x="2668" y="1504"/>
                  </a:cubicBezTo>
                  <a:cubicBezTo>
                    <a:pt x="2787" y="801"/>
                    <a:pt x="2311" y="134"/>
                    <a:pt x="1596" y="15"/>
                  </a:cubicBezTo>
                  <a:cubicBezTo>
                    <a:pt x="1530" y="5"/>
                    <a:pt x="1464" y="0"/>
                    <a:pt x="1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4" name="Google Shape;2854;p57"/>
            <p:cNvSpPr/>
            <p:nvPr/>
          </p:nvSpPr>
          <p:spPr>
            <a:xfrm>
              <a:off x="6297700" y="4771175"/>
              <a:ext cx="69675" cy="64850"/>
            </a:xfrm>
            <a:custGeom>
              <a:avLst/>
              <a:gdLst/>
              <a:ahLst/>
              <a:cxnLst/>
              <a:rect l="l" t="t" r="r" b="b"/>
              <a:pathLst>
                <a:path w="2787" h="2594" extrusionOk="0">
                  <a:moveTo>
                    <a:pt x="1407" y="0"/>
                  </a:moveTo>
                  <a:cubicBezTo>
                    <a:pt x="775" y="0"/>
                    <a:pt x="228" y="451"/>
                    <a:pt x="120" y="1087"/>
                  </a:cubicBezTo>
                  <a:cubicBezTo>
                    <a:pt x="1" y="1801"/>
                    <a:pt x="489" y="2468"/>
                    <a:pt x="1191" y="2575"/>
                  </a:cubicBezTo>
                  <a:cubicBezTo>
                    <a:pt x="1264" y="2588"/>
                    <a:pt x="1336" y="2593"/>
                    <a:pt x="1407" y="2593"/>
                  </a:cubicBezTo>
                  <a:cubicBezTo>
                    <a:pt x="2026" y="2593"/>
                    <a:pt x="2573" y="2144"/>
                    <a:pt x="2680" y="1504"/>
                  </a:cubicBezTo>
                  <a:cubicBezTo>
                    <a:pt x="2787" y="801"/>
                    <a:pt x="2311" y="134"/>
                    <a:pt x="1608" y="15"/>
                  </a:cubicBezTo>
                  <a:cubicBezTo>
                    <a:pt x="1540" y="5"/>
                    <a:pt x="1473" y="0"/>
                    <a:pt x="14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5" name="Google Shape;2855;p57"/>
            <p:cNvSpPr/>
            <p:nvPr/>
          </p:nvSpPr>
          <p:spPr>
            <a:xfrm>
              <a:off x="8653950" y="4924550"/>
              <a:ext cx="64625" cy="64900"/>
            </a:xfrm>
            <a:custGeom>
              <a:avLst/>
              <a:gdLst/>
              <a:ahLst/>
              <a:cxnLst/>
              <a:rect l="l" t="t" r="r" b="b"/>
              <a:pathLst>
                <a:path w="2585" h="2596" extrusionOk="0">
                  <a:moveTo>
                    <a:pt x="1298" y="0"/>
                  </a:moveTo>
                  <a:cubicBezTo>
                    <a:pt x="584" y="0"/>
                    <a:pt x="1" y="584"/>
                    <a:pt x="1" y="1298"/>
                  </a:cubicBezTo>
                  <a:cubicBezTo>
                    <a:pt x="1" y="2012"/>
                    <a:pt x="584" y="2596"/>
                    <a:pt x="1298" y="2596"/>
                  </a:cubicBezTo>
                  <a:cubicBezTo>
                    <a:pt x="2013" y="2596"/>
                    <a:pt x="2584" y="2012"/>
                    <a:pt x="2584" y="1298"/>
                  </a:cubicBezTo>
                  <a:cubicBezTo>
                    <a:pt x="2584" y="584"/>
                    <a:pt x="2013" y="0"/>
                    <a:pt x="1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6" name="Google Shape;2856;p57"/>
            <p:cNvSpPr/>
            <p:nvPr/>
          </p:nvSpPr>
          <p:spPr>
            <a:xfrm>
              <a:off x="8430125" y="4924550"/>
              <a:ext cx="64600" cy="64900"/>
            </a:xfrm>
            <a:custGeom>
              <a:avLst/>
              <a:gdLst/>
              <a:ahLst/>
              <a:cxnLst/>
              <a:rect l="l" t="t" r="r" b="b"/>
              <a:pathLst>
                <a:path w="2584" h="2596" extrusionOk="0">
                  <a:moveTo>
                    <a:pt x="1286" y="0"/>
                  </a:moveTo>
                  <a:cubicBezTo>
                    <a:pt x="572" y="0"/>
                    <a:pt x="0" y="584"/>
                    <a:pt x="0" y="1298"/>
                  </a:cubicBezTo>
                  <a:cubicBezTo>
                    <a:pt x="0" y="2012"/>
                    <a:pt x="572" y="2596"/>
                    <a:pt x="1286" y="2596"/>
                  </a:cubicBezTo>
                  <a:cubicBezTo>
                    <a:pt x="2000" y="2596"/>
                    <a:pt x="2584" y="2012"/>
                    <a:pt x="2584" y="1298"/>
                  </a:cubicBezTo>
                  <a:cubicBezTo>
                    <a:pt x="2584" y="584"/>
                    <a:pt x="2000" y="0"/>
                    <a:pt x="1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7" name="Google Shape;2857;p57"/>
            <p:cNvSpPr/>
            <p:nvPr/>
          </p:nvSpPr>
          <p:spPr>
            <a:xfrm>
              <a:off x="8205675" y="4924550"/>
              <a:ext cx="64625" cy="64900"/>
            </a:xfrm>
            <a:custGeom>
              <a:avLst/>
              <a:gdLst/>
              <a:ahLst/>
              <a:cxnLst/>
              <a:rect l="l" t="t" r="r" b="b"/>
              <a:pathLst>
                <a:path w="2585" h="2596" extrusionOk="0">
                  <a:moveTo>
                    <a:pt x="1299" y="0"/>
                  </a:moveTo>
                  <a:cubicBezTo>
                    <a:pt x="572" y="0"/>
                    <a:pt x="1" y="584"/>
                    <a:pt x="1" y="1298"/>
                  </a:cubicBezTo>
                  <a:cubicBezTo>
                    <a:pt x="1" y="2012"/>
                    <a:pt x="572" y="2596"/>
                    <a:pt x="1299" y="2596"/>
                  </a:cubicBezTo>
                  <a:cubicBezTo>
                    <a:pt x="2013" y="2596"/>
                    <a:pt x="2584" y="2012"/>
                    <a:pt x="2584" y="1298"/>
                  </a:cubicBezTo>
                  <a:cubicBezTo>
                    <a:pt x="2584" y="584"/>
                    <a:pt x="2013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8" name="Google Shape;2858;p57"/>
            <p:cNvSpPr/>
            <p:nvPr/>
          </p:nvSpPr>
          <p:spPr>
            <a:xfrm>
              <a:off x="9102225" y="4924550"/>
              <a:ext cx="64900" cy="64900"/>
            </a:xfrm>
            <a:custGeom>
              <a:avLst/>
              <a:gdLst/>
              <a:ahLst/>
              <a:cxnLst/>
              <a:rect l="l" t="t" r="r" b="b"/>
              <a:pathLst>
                <a:path w="2596" h="2596" extrusionOk="0">
                  <a:moveTo>
                    <a:pt x="1298" y="0"/>
                  </a:moveTo>
                  <a:cubicBezTo>
                    <a:pt x="584" y="0"/>
                    <a:pt x="0" y="584"/>
                    <a:pt x="0" y="1298"/>
                  </a:cubicBezTo>
                  <a:cubicBezTo>
                    <a:pt x="0" y="2012"/>
                    <a:pt x="584" y="2596"/>
                    <a:pt x="1298" y="2596"/>
                  </a:cubicBezTo>
                  <a:cubicBezTo>
                    <a:pt x="2013" y="2596"/>
                    <a:pt x="2596" y="2012"/>
                    <a:pt x="2596" y="1298"/>
                  </a:cubicBezTo>
                  <a:cubicBezTo>
                    <a:pt x="2596" y="584"/>
                    <a:pt x="2013" y="0"/>
                    <a:pt x="1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9" name="Google Shape;2859;p57"/>
            <p:cNvSpPr/>
            <p:nvPr/>
          </p:nvSpPr>
          <p:spPr>
            <a:xfrm>
              <a:off x="8878375" y="4924550"/>
              <a:ext cx="64625" cy="64900"/>
            </a:xfrm>
            <a:custGeom>
              <a:avLst/>
              <a:gdLst/>
              <a:ahLst/>
              <a:cxnLst/>
              <a:rect l="l" t="t" r="r" b="b"/>
              <a:pathLst>
                <a:path w="2585" h="2596" extrusionOk="0">
                  <a:moveTo>
                    <a:pt x="1299" y="0"/>
                  </a:moveTo>
                  <a:cubicBezTo>
                    <a:pt x="572" y="0"/>
                    <a:pt x="1" y="584"/>
                    <a:pt x="1" y="1298"/>
                  </a:cubicBezTo>
                  <a:cubicBezTo>
                    <a:pt x="1" y="2012"/>
                    <a:pt x="572" y="2596"/>
                    <a:pt x="1299" y="2596"/>
                  </a:cubicBezTo>
                  <a:cubicBezTo>
                    <a:pt x="2013" y="2596"/>
                    <a:pt x="2585" y="2012"/>
                    <a:pt x="2585" y="1298"/>
                  </a:cubicBezTo>
                  <a:cubicBezTo>
                    <a:pt x="2585" y="584"/>
                    <a:pt x="2013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0" name="Google Shape;2860;p57"/>
            <p:cNvSpPr/>
            <p:nvPr/>
          </p:nvSpPr>
          <p:spPr>
            <a:xfrm>
              <a:off x="9550800" y="4924550"/>
              <a:ext cx="64600" cy="64900"/>
            </a:xfrm>
            <a:custGeom>
              <a:avLst/>
              <a:gdLst/>
              <a:ahLst/>
              <a:cxnLst/>
              <a:rect l="l" t="t" r="r" b="b"/>
              <a:pathLst>
                <a:path w="2584" h="2596" extrusionOk="0">
                  <a:moveTo>
                    <a:pt x="1286" y="0"/>
                  </a:moveTo>
                  <a:cubicBezTo>
                    <a:pt x="572" y="0"/>
                    <a:pt x="0" y="584"/>
                    <a:pt x="0" y="1298"/>
                  </a:cubicBezTo>
                  <a:cubicBezTo>
                    <a:pt x="0" y="2012"/>
                    <a:pt x="572" y="2596"/>
                    <a:pt x="1286" y="2596"/>
                  </a:cubicBezTo>
                  <a:cubicBezTo>
                    <a:pt x="2000" y="2596"/>
                    <a:pt x="2584" y="2012"/>
                    <a:pt x="2584" y="1298"/>
                  </a:cubicBezTo>
                  <a:cubicBezTo>
                    <a:pt x="2584" y="584"/>
                    <a:pt x="2000" y="0"/>
                    <a:pt x="1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1" name="Google Shape;2861;p57"/>
            <p:cNvSpPr/>
            <p:nvPr/>
          </p:nvSpPr>
          <p:spPr>
            <a:xfrm>
              <a:off x="9326650" y="4924550"/>
              <a:ext cx="64925" cy="64900"/>
            </a:xfrm>
            <a:custGeom>
              <a:avLst/>
              <a:gdLst/>
              <a:ahLst/>
              <a:cxnLst/>
              <a:rect l="l" t="t" r="r" b="b"/>
              <a:pathLst>
                <a:path w="2597" h="2596" extrusionOk="0">
                  <a:moveTo>
                    <a:pt x="1298" y="0"/>
                  </a:moveTo>
                  <a:cubicBezTo>
                    <a:pt x="584" y="0"/>
                    <a:pt x="1" y="584"/>
                    <a:pt x="1" y="1298"/>
                  </a:cubicBezTo>
                  <a:cubicBezTo>
                    <a:pt x="1" y="2012"/>
                    <a:pt x="584" y="2596"/>
                    <a:pt x="1298" y="2596"/>
                  </a:cubicBezTo>
                  <a:cubicBezTo>
                    <a:pt x="2013" y="2596"/>
                    <a:pt x="2596" y="2012"/>
                    <a:pt x="2596" y="1298"/>
                  </a:cubicBezTo>
                  <a:cubicBezTo>
                    <a:pt x="2596" y="584"/>
                    <a:pt x="2013" y="0"/>
                    <a:pt x="1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2" name="Google Shape;2862;p57"/>
            <p:cNvSpPr/>
            <p:nvPr/>
          </p:nvSpPr>
          <p:spPr>
            <a:xfrm>
              <a:off x="9999050" y="4924550"/>
              <a:ext cx="64625" cy="64900"/>
            </a:xfrm>
            <a:custGeom>
              <a:avLst/>
              <a:gdLst/>
              <a:ahLst/>
              <a:cxnLst/>
              <a:rect l="l" t="t" r="r" b="b"/>
              <a:pathLst>
                <a:path w="2585" h="2596" extrusionOk="0">
                  <a:moveTo>
                    <a:pt x="1299" y="0"/>
                  </a:moveTo>
                  <a:cubicBezTo>
                    <a:pt x="572" y="0"/>
                    <a:pt x="1" y="584"/>
                    <a:pt x="1" y="1298"/>
                  </a:cubicBezTo>
                  <a:cubicBezTo>
                    <a:pt x="1" y="2012"/>
                    <a:pt x="572" y="2596"/>
                    <a:pt x="1299" y="2596"/>
                  </a:cubicBezTo>
                  <a:cubicBezTo>
                    <a:pt x="2013" y="2596"/>
                    <a:pt x="2585" y="2012"/>
                    <a:pt x="2585" y="1298"/>
                  </a:cubicBezTo>
                  <a:cubicBezTo>
                    <a:pt x="2585" y="584"/>
                    <a:pt x="2013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3" name="Google Shape;2863;p57"/>
            <p:cNvSpPr/>
            <p:nvPr/>
          </p:nvSpPr>
          <p:spPr>
            <a:xfrm>
              <a:off x="9774925" y="4924550"/>
              <a:ext cx="64925" cy="64900"/>
            </a:xfrm>
            <a:custGeom>
              <a:avLst/>
              <a:gdLst/>
              <a:ahLst/>
              <a:cxnLst/>
              <a:rect l="l" t="t" r="r" b="b"/>
              <a:pathLst>
                <a:path w="2597" h="2596" extrusionOk="0">
                  <a:moveTo>
                    <a:pt x="1298" y="0"/>
                  </a:moveTo>
                  <a:cubicBezTo>
                    <a:pt x="584" y="0"/>
                    <a:pt x="1" y="584"/>
                    <a:pt x="1" y="1298"/>
                  </a:cubicBezTo>
                  <a:cubicBezTo>
                    <a:pt x="1" y="2012"/>
                    <a:pt x="584" y="2596"/>
                    <a:pt x="1298" y="2596"/>
                  </a:cubicBezTo>
                  <a:cubicBezTo>
                    <a:pt x="2013" y="2596"/>
                    <a:pt x="2596" y="2012"/>
                    <a:pt x="2596" y="1298"/>
                  </a:cubicBezTo>
                  <a:cubicBezTo>
                    <a:pt x="2596" y="584"/>
                    <a:pt x="2013" y="0"/>
                    <a:pt x="1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4" name="Google Shape;2864;p57"/>
            <p:cNvSpPr/>
            <p:nvPr/>
          </p:nvSpPr>
          <p:spPr>
            <a:xfrm>
              <a:off x="8763775" y="4771400"/>
              <a:ext cx="69700" cy="64850"/>
            </a:xfrm>
            <a:custGeom>
              <a:avLst/>
              <a:gdLst/>
              <a:ahLst/>
              <a:cxnLst/>
              <a:rect l="l" t="t" r="r" b="b"/>
              <a:pathLst>
                <a:path w="2788" h="2594" extrusionOk="0">
                  <a:moveTo>
                    <a:pt x="1384" y="0"/>
                  </a:moveTo>
                  <a:cubicBezTo>
                    <a:pt x="764" y="0"/>
                    <a:pt x="215" y="459"/>
                    <a:pt x="108" y="1090"/>
                  </a:cubicBezTo>
                  <a:cubicBezTo>
                    <a:pt x="1" y="1792"/>
                    <a:pt x="477" y="2459"/>
                    <a:pt x="1180" y="2578"/>
                  </a:cubicBezTo>
                  <a:cubicBezTo>
                    <a:pt x="1247" y="2588"/>
                    <a:pt x="1314" y="2593"/>
                    <a:pt x="1380" y="2593"/>
                  </a:cubicBezTo>
                  <a:cubicBezTo>
                    <a:pt x="2013" y="2593"/>
                    <a:pt x="2560" y="2143"/>
                    <a:pt x="2668" y="1507"/>
                  </a:cubicBezTo>
                  <a:cubicBezTo>
                    <a:pt x="2787" y="804"/>
                    <a:pt x="2299" y="137"/>
                    <a:pt x="1596" y="18"/>
                  </a:cubicBezTo>
                  <a:cubicBezTo>
                    <a:pt x="1525" y="6"/>
                    <a:pt x="1454" y="0"/>
                    <a:pt x="1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5" name="Google Shape;2865;p57"/>
            <p:cNvSpPr/>
            <p:nvPr/>
          </p:nvSpPr>
          <p:spPr>
            <a:xfrm>
              <a:off x="8539650" y="4771175"/>
              <a:ext cx="69675" cy="64850"/>
            </a:xfrm>
            <a:custGeom>
              <a:avLst/>
              <a:gdLst/>
              <a:ahLst/>
              <a:cxnLst/>
              <a:rect l="l" t="t" r="r" b="b"/>
              <a:pathLst>
                <a:path w="2787" h="2594" extrusionOk="0">
                  <a:moveTo>
                    <a:pt x="1398" y="0"/>
                  </a:moveTo>
                  <a:cubicBezTo>
                    <a:pt x="772" y="0"/>
                    <a:pt x="216" y="451"/>
                    <a:pt x="108" y="1087"/>
                  </a:cubicBezTo>
                  <a:cubicBezTo>
                    <a:pt x="1" y="1801"/>
                    <a:pt x="477" y="2468"/>
                    <a:pt x="1179" y="2575"/>
                  </a:cubicBezTo>
                  <a:cubicBezTo>
                    <a:pt x="1253" y="2588"/>
                    <a:pt x="1326" y="2593"/>
                    <a:pt x="1398" y="2593"/>
                  </a:cubicBezTo>
                  <a:cubicBezTo>
                    <a:pt x="2023" y="2593"/>
                    <a:pt x="2561" y="2144"/>
                    <a:pt x="2668" y="1504"/>
                  </a:cubicBezTo>
                  <a:cubicBezTo>
                    <a:pt x="2787" y="801"/>
                    <a:pt x="2298" y="134"/>
                    <a:pt x="1596" y="15"/>
                  </a:cubicBezTo>
                  <a:cubicBezTo>
                    <a:pt x="1530" y="5"/>
                    <a:pt x="1463" y="0"/>
                    <a:pt x="1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6" name="Google Shape;2866;p57"/>
            <p:cNvSpPr/>
            <p:nvPr/>
          </p:nvSpPr>
          <p:spPr>
            <a:xfrm>
              <a:off x="8315525" y="4771400"/>
              <a:ext cx="69375" cy="64850"/>
            </a:xfrm>
            <a:custGeom>
              <a:avLst/>
              <a:gdLst/>
              <a:ahLst/>
              <a:cxnLst/>
              <a:rect l="l" t="t" r="r" b="b"/>
              <a:pathLst>
                <a:path w="2775" h="2594" extrusionOk="0">
                  <a:moveTo>
                    <a:pt x="1384" y="0"/>
                  </a:moveTo>
                  <a:cubicBezTo>
                    <a:pt x="764" y="0"/>
                    <a:pt x="214" y="459"/>
                    <a:pt x="107" y="1090"/>
                  </a:cubicBezTo>
                  <a:cubicBezTo>
                    <a:pt x="0" y="1792"/>
                    <a:pt x="476" y="2459"/>
                    <a:pt x="1179" y="2578"/>
                  </a:cubicBezTo>
                  <a:cubicBezTo>
                    <a:pt x="1245" y="2588"/>
                    <a:pt x="1311" y="2593"/>
                    <a:pt x="1377" y="2593"/>
                  </a:cubicBezTo>
                  <a:cubicBezTo>
                    <a:pt x="2003" y="2593"/>
                    <a:pt x="2559" y="2143"/>
                    <a:pt x="2667" y="1507"/>
                  </a:cubicBezTo>
                  <a:cubicBezTo>
                    <a:pt x="2774" y="804"/>
                    <a:pt x="2298" y="137"/>
                    <a:pt x="1596" y="18"/>
                  </a:cubicBezTo>
                  <a:cubicBezTo>
                    <a:pt x="1524" y="6"/>
                    <a:pt x="1454" y="0"/>
                    <a:pt x="1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7" name="Google Shape;2867;p57"/>
            <p:cNvSpPr/>
            <p:nvPr/>
          </p:nvSpPr>
          <p:spPr>
            <a:xfrm>
              <a:off x="9211450" y="4772125"/>
              <a:ext cx="71175" cy="64650"/>
            </a:xfrm>
            <a:custGeom>
              <a:avLst/>
              <a:gdLst/>
              <a:ahLst/>
              <a:cxnLst/>
              <a:rect l="l" t="t" r="r" b="b"/>
              <a:pathLst>
                <a:path w="2847" h="2586" extrusionOk="0">
                  <a:moveTo>
                    <a:pt x="1415" y="1"/>
                  </a:moveTo>
                  <a:cubicBezTo>
                    <a:pt x="832" y="1"/>
                    <a:pt x="298" y="401"/>
                    <a:pt x="156" y="1001"/>
                  </a:cubicBezTo>
                  <a:cubicBezTo>
                    <a:pt x="1" y="1692"/>
                    <a:pt x="430" y="2394"/>
                    <a:pt x="1120" y="2549"/>
                  </a:cubicBezTo>
                  <a:cubicBezTo>
                    <a:pt x="1223" y="2573"/>
                    <a:pt x="1325" y="2585"/>
                    <a:pt x="1425" y="2585"/>
                  </a:cubicBezTo>
                  <a:cubicBezTo>
                    <a:pt x="2013" y="2585"/>
                    <a:pt x="2538" y="2186"/>
                    <a:pt x="2680" y="1597"/>
                  </a:cubicBezTo>
                  <a:cubicBezTo>
                    <a:pt x="2847" y="894"/>
                    <a:pt x="2418" y="204"/>
                    <a:pt x="1715" y="37"/>
                  </a:cubicBezTo>
                  <a:cubicBezTo>
                    <a:pt x="1615" y="13"/>
                    <a:pt x="1514" y="1"/>
                    <a:pt x="14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8" name="Google Shape;2868;p57"/>
            <p:cNvSpPr/>
            <p:nvPr/>
          </p:nvSpPr>
          <p:spPr>
            <a:xfrm>
              <a:off x="8987925" y="4771175"/>
              <a:ext cx="69675" cy="64850"/>
            </a:xfrm>
            <a:custGeom>
              <a:avLst/>
              <a:gdLst/>
              <a:ahLst/>
              <a:cxnLst/>
              <a:rect l="l" t="t" r="r" b="b"/>
              <a:pathLst>
                <a:path w="2787" h="2594" extrusionOk="0">
                  <a:moveTo>
                    <a:pt x="1398" y="0"/>
                  </a:moveTo>
                  <a:cubicBezTo>
                    <a:pt x="772" y="0"/>
                    <a:pt x="216" y="451"/>
                    <a:pt x="119" y="1087"/>
                  </a:cubicBezTo>
                  <a:cubicBezTo>
                    <a:pt x="0" y="1801"/>
                    <a:pt x="477" y="2468"/>
                    <a:pt x="1191" y="2575"/>
                  </a:cubicBezTo>
                  <a:cubicBezTo>
                    <a:pt x="1264" y="2588"/>
                    <a:pt x="1336" y="2593"/>
                    <a:pt x="1407" y="2593"/>
                  </a:cubicBezTo>
                  <a:cubicBezTo>
                    <a:pt x="2025" y="2593"/>
                    <a:pt x="2571" y="2144"/>
                    <a:pt x="2667" y="1504"/>
                  </a:cubicBezTo>
                  <a:cubicBezTo>
                    <a:pt x="2786" y="801"/>
                    <a:pt x="2310" y="134"/>
                    <a:pt x="1596" y="15"/>
                  </a:cubicBezTo>
                  <a:cubicBezTo>
                    <a:pt x="1529" y="5"/>
                    <a:pt x="1463" y="0"/>
                    <a:pt x="1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9" name="Google Shape;2869;p57"/>
            <p:cNvSpPr/>
            <p:nvPr/>
          </p:nvSpPr>
          <p:spPr>
            <a:xfrm>
              <a:off x="9660325" y="4771400"/>
              <a:ext cx="69675" cy="64850"/>
            </a:xfrm>
            <a:custGeom>
              <a:avLst/>
              <a:gdLst/>
              <a:ahLst/>
              <a:cxnLst/>
              <a:rect l="l" t="t" r="r" b="b"/>
              <a:pathLst>
                <a:path w="2787" h="2594" extrusionOk="0">
                  <a:moveTo>
                    <a:pt x="1393" y="0"/>
                  </a:moveTo>
                  <a:cubicBezTo>
                    <a:pt x="766" y="0"/>
                    <a:pt x="227" y="459"/>
                    <a:pt x="120" y="1090"/>
                  </a:cubicBezTo>
                  <a:cubicBezTo>
                    <a:pt x="1" y="1792"/>
                    <a:pt x="489" y="2459"/>
                    <a:pt x="1191" y="2578"/>
                  </a:cubicBezTo>
                  <a:cubicBezTo>
                    <a:pt x="1258" y="2588"/>
                    <a:pt x="1324" y="2593"/>
                    <a:pt x="1389" y="2593"/>
                  </a:cubicBezTo>
                  <a:cubicBezTo>
                    <a:pt x="2015" y="2593"/>
                    <a:pt x="2572" y="2143"/>
                    <a:pt x="2680" y="1507"/>
                  </a:cubicBezTo>
                  <a:cubicBezTo>
                    <a:pt x="2787" y="804"/>
                    <a:pt x="2310" y="137"/>
                    <a:pt x="1608" y="18"/>
                  </a:cubicBezTo>
                  <a:cubicBezTo>
                    <a:pt x="1536" y="6"/>
                    <a:pt x="1464" y="0"/>
                    <a:pt x="13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0" name="Google Shape;2870;p57"/>
            <p:cNvSpPr/>
            <p:nvPr/>
          </p:nvSpPr>
          <p:spPr>
            <a:xfrm>
              <a:off x="9436200" y="4771175"/>
              <a:ext cx="69675" cy="64850"/>
            </a:xfrm>
            <a:custGeom>
              <a:avLst/>
              <a:gdLst/>
              <a:ahLst/>
              <a:cxnLst/>
              <a:rect l="l" t="t" r="r" b="b"/>
              <a:pathLst>
                <a:path w="2787" h="2594" extrusionOk="0">
                  <a:moveTo>
                    <a:pt x="1407" y="0"/>
                  </a:moveTo>
                  <a:cubicBezTo>
                    <a:pt x="774" y="0"/>
                    <a:pt x="227" y="451"/>
                    <a:pt x="119" y="1087"/>
                  </a:cubicBezTo>
                  <a:cubicBezTo>
                    <a:pt x="0" y="1801"/>
                    <a:pt x="488" y="2468"/>
                    <a:pt x="1191" y="2575"/>
                  </a:cubicBezTo>
                  <a:cubicBezTo>
                    <a:pt x="1263" y="2588"/>
                    <a:pt x="1335" y="2593"/>
                    <a:pt x="1407" y="2593"/>
                  </a:cubicBezTo>
                  <a:cubicBezTo>
                    <a:pt x="2025" y="2593"/>
                    <a:pt x="2572" y="2144"/>
                    <a:pt x="2679" y="1504"/>
                  </a:cubicBezTo>
                  <a:cubicBezTo>
                    <a:pt x="2786" y="801"/>
                    <a:pt x="2310" y="134"/>
                    <a:pt x="1608" y="15"/>
                  </a:cubicBezTo>
                  <a:cubicBezTo>
                    <a:pt x="1540" y="5"/>
                    <a:pt x="1473" y="0"/>
                    <a:pt x="14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1" name="Google Shape;2871;p57"/>
            <p:cNvSpPr/>
            <p:nvPr/>
          </p:nvSpPr>
          <p:spPr>
            <a:xfrm>
              <a:off x="9884750" y="4771175"/>
              <a:ext cx="69675" cy="64850"/>
            </a:xfrm>
            <a:custGeom>
              <a:avLst/>
              <a:gdLst/>
              <a:ahLst/>
              <a:cxnLst/>
              <a:rect l="l" t="t" r="r" b="b"/>
              <a:pathLst>
                <a:path w="2787" h="2594" extrusionOk="0">
                  <a:moveTo>
                    <a:pt x="1398" y="0"/>
                  </a:moveTo>
                  <a:cubicBezTo>
                    <a:pt x="773" y="0"/>
                    <a:pt x="216" y="451"/>
                    <a:pt x="108" y="1087"/>
                  </a:cubicBezTo>
                  <a:cubicBezTo>
                    <a:pt x="1" y="1801"/>
                    <a:pt x="477" y="2468"/>
                    <a:pt x="1180" y="2575"/>
                  </a:cubicBezTo>
                  <a:cubicBezTo>
                    <a:pt x="1251" y="2587"/>
                    <a:pt x="1322" y="2593"/>
                    <a:pt x="1392" y="2593"/>
                  </a:cubicBezTo>
                  <a:cubicBezTo>
                    <a:pt x="2012" y="2593"/>
                    <a:pt x="2561" y="2135"/>
                    <a:pt x="2668" y="1504"/>
                  </a:cubicBezTo>
                  <a:cubicBezTo>
                    <a:pt x="2787" y="801"/>
                    <a:pt x="2299" y="134"/>
                    <a:pt x="1596" y="15"/>
                  </a:cubicBezTo>
                  <a:cubicBezTo>
                    <a:pt x="1530" y="5"/>
                    <a:pt x="1464" y="0"/>
                    <a:pt x="1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2" name="Google Shape;2872;p57"/>
            <p:cNvSpPr/>
            <p:nvPr/>
          </p:nvSpPr>
          <p:spPr>
            <a:xfrm>
              <a:off x="6860575" y="4924550"/>
              <a:ext cx="64625" cy="64900"/>
            </a:xfrm>
            <a:custGeom>
              <a:avLst/>
              <a:gdLst/>
              <a:ahLst/>
              <a:cxnLst/>
              <a:rect l="l" t="t" r="r" b="b"/>
              <a:pathLst>
                <a:path w="2585" h="2596" extrusionOk="0">
                  <a:moveTo>
                    <a:pt x="1298" y="0"/>
                  </a:moveTo>
                  <a:cubicBezTo>
                    <a:pt x="584" y="0"/>
                    <a:pt x="0" y="584"/>
                    <a:pt x="0" y="1298"/>
                  </a:cubicBezTo>
                  <a:cubicBezTo>
                    <a:pt x="0" y="2012"/>
                    <a:pt x="584" y="2596"/>
                    <a:pt x="1298" y="2596"/>
                  </a:cubicBezTo>
                  <a:cubicBezTo>
                    <a:pt x="2013" y="2596"/>
                    <a:pt x="2584" y="2012"/>
                    <a:pt x="2584" y="1298"/>
                  </a:cubicBezTo>
                  <a:cubicBezTo>
                    <a:pt x="2584" y="584"/>
                    <a:pt x="2013" y="0"/>
                    <a:pt x="1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3" name="Google Shape;2873;p57"/>
            <p:cNvSpPr/>
            <p:nvPr/>
          </p:nvSpPr>
          <p:spPr>
            <a:xfrm>
              <a:off x="6636150" y="4924550"/>
              <a:ext cx="64900" cy="64900"/>
            </a:xfrm>
            <a:custGeom>
              <a:avLst/>
              <a:gdLst/>
              <a:ahLst/>
              <a:cxnLst/>
              <a:rect l="l" t="t" r="r" b="b"/>
              <a:pathLst>
                <a:path w="2596" h="2596" extrusionOk="0">
                  <a:moveTo>
                    <a:pt x="1298" y="0"/>
                  </a:moveTo>
                  <a:cubicBezTo>
                    <a:pt x="584" y="0"/>
                    <a:pt x="0" y="584"/>
                    <a:pt x="0" y="1298"/>
                  </a:cubicBezTo>
                  <a:cubicBezTo>
                    <a:pt x="0" y="2012"/>
                    <a:pt x="584" y="2596"/>
                    <a:pt x="1298" y="2596"/>
                  </a:cubicBezTo>
                  <a:cubicBezTo>
                    <a:pt x="2012" y="2596"/>
                    <a:pt x="2596" y="2012"/>
                    <a:pt x="2596" y="1298"/>
                  </a:cubicBezTo>
                  <a:cubicBezTo>
                    <a:pt x="2596" y="584"/>
                    <a:pt x="2012" y="0"/>
                    <a:pt x="1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4" name="Google Shape;2874;p57"/>
            <p:cNvSpPr/>
            <p:nvPr/>
          </p:nvSpPr>
          <p:spPr>
            <a:xfrm>
              <a:off x="6412300" y="4924550"/>
              <a:ext cx="64625" cy="64900"/>
            </a:xfrm>
            <a:custGeom>
              <a:avLst/>
              <a:gdLst/>
              <a:ahLst/>
              <a:cxnLst/>
              <a:rect l="l" t="t" r="r" b="b"/>
              <a:pathLst>
                <a:path w="2585" h="2596" extrusionOk="0">
                  <a:moveTo>
                    <a:pt x="1298" y="0"/>
                  </a:moveTo>
                  <a:cubicBezTo>
                    <a:pt x="572" y="0"/>
                    <a:pt x="1" y="584"/>
                    <a:pt x="1" y="1298"/>
                  </a:cubicBezTo>
                  <a:cubicBezTo>
                    <a:pt x="1" y="2012"/>
                    <a:pt x="572" y="2596"/>
                    <a:pt x="1298" y="2596"/>
                  </a:cubicBezTo>
                  <a:cubicBezTo>
                    <a:pt x="2013" y="2596"/>
                    <a:pt x="2584" y="2012"/>
                    <a:pt x="2584" y="1298"/>
                  </a:cubicBezTo>
                  <a:cubicBezTo>
                    <a:pt x="2584" y="584"/>
                    <a:pt x="2013" y="0"/>
                    <a:pt x="1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5" name="Google Shape;2875;p57"/>
            <p:cNvSpPr/>
            <p:nvPr/>
          </p:nvSpPr>
          <p:spPr>
            <a:xfrm>
              <a:off x="7308850" y="4924550"/>
              <a:ext cx="64900" cy="64900"/>
            </a:xfrm>
            <a:custGeom>
              <a:avLst/>
              <a:gdLst/>
              <a:ahLst/>
              <a:cxnLst/>
              <a:rect l="l" t="t" r="r" b="b"/>
              <a:pathLst>
                <a:path w="2596" h="2596" extrusionOk="0">
                  <a:moveTo>
                    <a:pt x="1298" y="0"/>
                  </a:moveTo>
                  <a:cubicBezTo>
                    <a:pt x="584" y="0"/>
                    <a:pt x="0" y="584"/>
                    <a:pt x="0" y="1298"/>
                  </a:cubicBezTo>
                  <a:cubicBezTo>
                    <a:pt x="0" y="2012"/>
                    <a:pt x="584" y="2596"/>
                    <a:pt x="1298" y="2596"/>
                  </a:cubicBezTo>
                  <a:cubicBezTo>
                    <a:pt x="2012" y="2596"/>
                    <a:pt x="2596" y="2012"/>
                    <a:pt x="2596" y="1298"/>
                  </a:cubicBezTo>
                  <a:cubicBezTo>
                    <a:pt x="2596" y="584"/>
                    <a:pt x="2012" y="0"/>
                    <a:pt x="1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6" name="Google Shape;2876;p57"/>
            <p:cNvSpPr/>
            <p:nvPr/>
          </p:nvSpPr>
          <p:spPr>
            <a:xfrm>
              <a:off x="7084400" y="4924550"/>
              <a:ext cx="64925" cy="64900"/>
            </a:xfrm>
            <a:custGeom>
              <a:avLst/>
              <a:gdLst/>
              <a:ahLst/>
              <a:cxnLst/>
              <a:rect l="l" t="t" r="r" b="b"/>
              <a:pathLst>
                <a:path w="2597" h="2596" extrusionOk="0">
                  <a:moveTo>
                    <a:pt x="1299" y="0"/>
                  </a:moveTo>
                  <a:cubicBezTo>
                    <a:pt x="584" y="0"/>
                    <a:pt x="1" y="584"/>
                    <a:pt x="1" y="1298"/>
                  </a:cubicBezTo>
                  <a:cubicBezTo>
                    <a:pt x="1" y="2012"/>
                    <a:pt x="584" y="2596"/>
                    <a:pt x="1299" y="2596"/>
                  </a:cubicBezTo>
                  <a:cubicBezTo>
                    <a:pt x="2013" y="2596"/>
                    <a:pt x="2596" y="2012"/>
                    <a:pt x="2596" y="1298"/>
                  </a:cubicBezTo>
                  <a:cubicBezTo>
                    <a:pt x="2596" y="584"/>
                    <a:pt x="2013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7" name="Google Shape;2877;p57"/>
            <p:cNvSpPr/>
            <p:nvPr/>
          </p:nvSpPr>
          <p:spPr>
            <a:xfrm>
              <a:off x="7757400" y="4924550"/>
              <a:ext cx="64625" cy="64900"/>
            </a:xfrm>
            <a:custGeom>
              <a:avLst/>
              <a:gdLst/>
              <a:ahLst/>
              <a:cxnLst/>
              <a:rect l="l" t="t" r="r" b="b"/>
              <a:pathLst>
                <a:path w="2585" h="2596" extrusionOk="0">
                  <a:moveTo>
                    <a:pt x="1287" y="0"/>
                  </a:moveTo>
                  <a:cubicBezTo>
                    <a:pt x="572" y="0"/>
                    <a:pt x="1" y="584"/>
                    <a:pt x="1" y="1298"/>
                  </a:cubicBezTo>
                  <a:cubicBezTo>
                    <a:pt x="1" y="2012"/>
                    <a:pt x="572" y="2596"/>
                    <a:pt x="1287" y="2596"/>
                  </a:cubicBezTo>
                  <a:cubicBezTo>
                    <a:pt x="2001" y="2596"/>
                    <a:pt x="2585" y="2012"/>
                    <a:pt x="2585" y="1298"/>
                  </a:cubicBezTo>
                  <a:cubicBezTo>
                    <a:pt x="2585" y="584"/>
                    <a:pt x="2001" y="0"/>
                    <a:pt x="12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8" name="Google Shape;2878;p57"/>
            <p:cNvSpPr/>
            <p:nvPr/>
          </p:nvSpPr>
          <p:spPr>
            <a:xfrm>
              <a:off x="7533275" y="4924550"/>
              <a:ext cx="64925" cy="64900"/>
            </a:xfrm>
            <a:custGeom>
              <a:avLst/>
              <a:gdLst/>
              <a:ahLst/>
              <a:cxnLst/>
              <a:rect l="l" t="t" r="r" b="b"/>
              <a:pathLst>
                <a:path w="2597" h="2596" extrusionOk="0">
                  <a:moveTo>
                    <a:pt x="1298" y="0"/>
                  </a:moveTo>
                  <a:cubicBezTo>
                    <a:pt x="584" y="0"/>
                    <a:pt x="1" y="584"/>
                    <a:pt x="1" y="1298"/>
                  </a:cubicBezTo>
                  <a:cubicBezTo>
                    <a:pt x="1" y="2012"/>
                    <a:pt x="584" y="2596"/>
                    <a:pt x="1298" y="2596"/>
                  </a:cubicBezTo>
                  <a:cubicBezTo>
                    <a:pt x="2013" y="2596"/>
                    <a:pt x="2596" y="2012"/>
                    <a:pt x="2596" y="1298"/>
                  </a:cubicBezTo>
                  <a:cubicBezTo>
                    <a:pt x="2596" y="584"/>
                    <a:pt x="2013" y="0"/>
                    <a:pt x="1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9" name="Google Shape;2879;p57"/>
            <p:cNvSpPr/>
            <p:nvPr/>
          </p:nvSpPr>
          <p:spPr>
            <a:xfrm>
              <a:off x="7981550" y="4924550"/>
              <a:ext cx="64900" cy="64900"/>
            </a:xfrm>
            <a:custGeom>
              <a:avLst/>
              <a:gdLst/>
              <a:ahLst/>
              <a:cxnLst/>
              <a:rect l="l" t="t" r="r" b="b"/>
              <a:pathLst>
                <a:path w="2596" h="2596" extrusionOk="0">
                  <a:moveTo>
                    <a:pt x="1298" y="0"/>
                  </a:moveTo>
                  <a:cubicBezTo>
                    <a:pt x="584" y="0"/>
                    <a:pt x="0" y="584"/>
                    <a:pt x="0" y="1298"/>
                  </a:cubicBezTo>
                  <a:cubicBezTo>
                    <a:pt x="0" y="2012"/>
                    <a:pt x="584" y="2596"/>
                    <a:pt x="1298" y="2596"/>
                  </a:cubicBezTo>
                  <a:cubicBezTo>
                    <a:pt x="2013" y="2596"/>
                    <a:pt x="2596" y="2012"/>
                    <a:pt x="2596" y="1298"/>
                  </a:cubicBezTo>
                  <a:cubicBezTo>
                    <a:pt x="2596" y="584"/>
                    <a:pt x="2013" y="0"/>
                    <a:pt x="1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0" name="Google Shape;2880;p57"/>
            <p:cNvSpPr/>
            <p:nvPr/>
          </p:nvSpPr>
          <p:spPr>
            <a:xfrm>
              <a:off x="6970400" y="4771400"/>
              <a:ext cx="69675" cy="64850"/>
            </a:xfrm>
            <a:custGeom>
              <a:avLst/>
              <a:gdLst/>
              <a:ahLst/>
              <a:cxnLst/>
              <a:rect l="l" t="t" r="r" b="b"/>
              <a:pathLst>
                <a:path w="2787" h="2594" extrusionOk="0">
                  <a:moveTo>
                    <a:pt x="1384" y="0"/>
                  </a:moveTo>
                  <a:cubicBezTo>
                    <a:pt x="764" y="0"/>
                    <a:pt x="215" y="459"/>
                    <a:pt x="108" y="1090"/>
                  </a:cubicBezTo>
                  <a:cubicBezTo>
                    <a:pt x="1" y="1792"/>
                    <a:pt x="477" y="2459"/>
                    <a:pt x="1180" y="2578"/>
                  </a:cubicBezTo>
                  <a:cubicBezTo>
                    <a:pt x="1246" y="2588"/>
                    <a:pt x="1312" y="2593"/>
                    <a:pt x="1377" y="2593"/>
                  </a:cubicBezTo>
                  <a:cubicBezTo>
                    <a:pt x="2003" y="2593"/>
                    <a:pt x="2560" y="2143"/>
                    <a:pt x="2668" y="1507"/>
                  </a:cubicBezTo>
                  <a:cubicBezTo>
                    <a:pt x="2787" y="804"/>
                    <a:pt x="2299" y="137"/>
                    <a:pt x="1596" y="18"/>
                  </a:cubicBezTo>
                  <a:cubicBezTo>
                    <a:pt x="1525" y="6"/>
                    <a:pt x="1454" y="0"/>
                    <a:pt x="1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1" name="Google Shape;2881;p57"/>
            <p:cNvSpPr/>
            <p:nvPr/>
          </p:nvSpPr>
          <p:spPr>
            <a:xfrm>
              <a:off x="6746275" y="4771175"/>
              <a:ext cx="69675" cy="64850"/>
            </a:xfrm>
            <a:custGeom>
              <a:avLst/>
              <a:gdLst/>
              <a:ahLst/>
              <a:cxnLst/>
              <a:rect l="l" t="t" r="r" b="b"/>
              <a:pathLst>
                <a:path w="2787" h="2594" extrusionOk="0">
                  <a:moveTo>
                    <a:pt x="1398" y="0"/>
                  </a:moveTo>
                  <a:cubicBezTo>
                    <a:pt x="772" y="0"/>
                    <a:pt x="215" y="451"/>
                    <a:pt x="108" y="1087"/>
                  </a:cubicBezTo>
                  <a:cubicBezTo>
                    <a:pt x="0" y="1801"/>
                    <a:pt x="477" y="2468"/>
                    <a:pt x="1179" y="2575"/>
                  </a:cubicBezTo>
                  <a:cubicBezTo>
                    <a:pt x="1252" y="2588"/>
                    <a:pt x="1324" y="2593"/>
                    <a:pt x="1395" y="2593"/>
                  </a:cubicBezTo>
                  <a:cubicBezTo>
                    <a:pt x="2013" y="2593"/>
                    <a:pt x="2561" y="2144"/>
                    <a:pt x="2667" y="1504"/>
                  </a:cubicBezTo>
                  <a:cubicBezTo>
                    <a:pt x="2786" y="801"/>
                    <a:pt x="2298" y="134"/>
                    <a:pt x="1596" y="15"/>
                  </a:cubicBezTo>
                  <a:cubicBezTo>
                    <a:pt x="1529" y="5"/>
                    <a:pt x="1463" y="0"/>
                    <a:pt x="1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2" name="Google Shape;2882;p57"/>
            <p:cNvSpPr/>
            <p:nvPr/>
          </p:nvSpPr>
          <p:spPr>
            <a:xfrm>
              <a:off x="6521850" y="4771400"/>
              <a:ext cx="69675" cy="64850"/>
            </a:xfrm>
            <a:custGeom>
              <a:avLst/>
              <a:gdLst/>
              <a:ahLst/>
              <a:cxnLst/>
              <a:rect l="l" t="t" r="r" b="b"/>
              <a:pathLst>
                <a:path w="2787" h="2594" extrusionOk="0">
                  <a:moveTo>
                    <a:pt x="1393" y="0"/>
                  </a:moveTo>
                  <a:cubicBezTo>
                    <a:pt x="766" y="0"/>
                    <a:pt x="226" y="459"/>
                    <a:pt x="119" y="1090"/>
                  </a:cubicBezTo>
                  <a:cubicBezTo>
                    <a:pt x="0" y="1792"/>
                    <a:pt x="488" y="2459"/>
                    <a:pt x="1191" y="2578"/>
                  </a:cubicBezTo>
                  <a:cubicBezTo>
                    <a:pt x="1257" y="2588"/>
                    <a:pt x="1323" y="2593"/>
                    <a:pt x="1389" y="2593"/>
                  </a:cubicBezTo>
                  <a:cubicBezTo>
                    <a:pt x="2014" y="2593"/>
                    <a:pt x="2571" y="2143"/>
                    <a:pt x="2679" y="1507"/>
                  </a:cubicBezTo>
                  <a:cubicBezTo>
                    <a:pt x="2786" y="804"/>
                    <a:pt x="2310" y="137"/>
                    <a:pt x="1607" y="18"/>
                  </a:cubicBezTo>
                  <a:cubicBezTo>
                    <a:pt x="1535" y="6"/>
                    <a:pt x="1463" y="0"/>
                    <a:pt x="13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3" name="Google Shape;2883;p57"/>
            <p:cNvSpPr/>
            <p:nvPr/>
          </p:nvSpPr>
          <p:spPr>
            <a:xfrm>
              <a:off x="7418675" y="4771400"/>
              <a:ext cx="69675" cy="64850"/>
            </a:xfrm>
            <a:custGeom>
              <a:avLst/>
              <a:gdLst/>
              <a:ahLst/>
              <a:cxnLst/>
              <a:rect l="l" t="t" r="r" b="b"/>
              <a:pathLst>
                <a:path w="2787" h="2594" extrusionOk="0">
                  <a:moveTo>
                    <a:pt x="1384" y="0"/>
                  </a:moveTo>
                  <a:cubicBezTo>
                    <a:pt x="764" y="0"/>
                    <a:pt x="216" y="459"/>
                    <a:pt x="120" y="1090"/>
                  </a:cubicBezTo>
                  <a:cubicBezTo>
                    <a:pt x="1" y="1792"/>
                    <a:pt x="477" y="2459"/>
                    <a:pt x="1179" y="2578"/>
                  </a:cubicBezTo>
                  <a:cubicBezTo>
                    <a:pt x="1247" y="2588"/>
                    <a:pt x="1314" y="2593"/>
                    <a:pt x="1380" y="2593"/>
                  </a:cubicBezTo>
                  <a:cubicBezTo>
                    <a:pt x="2015" y="2593"/>
                    <a:pt x="2571" y="2143"/>
                    <a:pt x="2668" y="1507"/>
                  </a:cubicBezTo>
                  <a:cubicBezTo>
                    <a:pt x="2787" y="804"/>
                    <a:pt x="2310" y="137"/>
                    <a:pt x="1596" y="18"/>
                  </a:cubicBezTo>
                  <a:cubicBezTo>
                    <a:pt x="1525" y="6"/>
                    <a:pt x="1454" y="0"/>
                    <a:pt x="1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4" name="Google Shape;2884;p57"/>
            <p:cNvSpPr/>
            <p:nvPr/>
          </p:nvSpPr>
          <p:spPr>
            <a:xfrm>
              <a:off x="7194550" y="4771175"/>
              <a:ext cx="69675" cy="64850"/>
            </a:xfrm>
            <a:custGeom>
              <a:avLst/>
              <a:gdLst/>
              <a:ahLst/>
              <a:cxnLst/>
              <a:rect l="l" t="t" r="r" b="b"/>
              <a:pathLst>
                <a:path w="2787" h="2594" extrusionOk="0">
                  <a:moveTo>
                    <a:pt x="1398" y="0"/>
                  </a:moveTo>
                  <a:cubicBezTo>
                    <a:pt x="772" y="0"/>
                    <a:pt x="216" y="451"/>
                    <a:pt x="119" y="1087"/>
                  </a:cubicBezTo>
                  <a:cubicBezTo>
                    <a:pt x="0" y="1801"/>
                    <a:pt x="476" y="2468"/>
                    <a:pt x="1179" y="2575"/>
                  </a:cubicBezTo>
                  <a:cubicBezTo>
                    <a:pt x="1253" y="2588"/>
                    <a:pt x="1326" y="2593"/>
                    <a:pt x="1398" y="2593"/>
                  </a:cubicBezTo>
                  <a:cubicBezTo>
                    <a:pt x="2025" y="2593"/>
                    <a:pt x="2571" y="2144"/>
                    <a:pt x="2667" y="1504"/>
                  </a:cubicBezTo>
                  <a:cubicBezTo>
                    <a:pt x="2786" y="801"/>
                    <a:pt x="2310" y="134"/>
                    <a:pt x="1596" y="15"/>
                  </a:cubicBezTo>
                  <a:cubicBezTo>
                    <a:pt x="1529" y="5"/>
                    <a:pt x="1463" y="0"/>
                    <a:pt x="1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5" name="Google Shape;2885;p57"/>
            <p:cNvSpPr/>
            <p:nvPr/>
          </p:nvSpPr>
          <p:spPr>
            <a:xfrm>
              <a:off x="7866950" y="4771400"/>
              <a:ext cx="69675" cy="64850"/>
            </a:xfrm>
            <a:custGeom>
              <a:avLst/>
              <a:gdLst/>
              <a:ahLst/>
              <a:cxnLst/>
              <a:rect l="l" t="t" r="r" b="b"/>
              <a:pathLst>
                <a:path w="2787" h="2594" extrusionOk="0">
                  <a:moveTo>
                    <a:pt x="1393" y="0"/>
                  </a:moveTo>
                  <a:cubicBezTo>
                    <a:pt x="764" y="0"/>
                    <a:pt x="216" y="459"/>
                    <a:pt x="120" y="1090"/>
                  </a:cubicBezTo>
                  <a:cubicBezTo>
                    <a:pt x="0" y="1792"/>
                    <a:pt x="477" y="2459"/>
                    <a:pt x="1191" y="2578"/>
                  </a:cubicBezTo>
                  <a:cubicBezTo>
                    <a:pt x="1258" y="2588"/>
                    <a:pt x="1324" y="2593"/>
                    <a:pt x="1389" y="2593"/>
                  </a:cubicBezTo>
                  <a:cubicBezTo>
                    <a:pt x="2015" y="2593"/>
                    <a:pt x="2572" y="2143"/>
                    <a:pt x="2679" y="1507"/>
                  </a:cubicBezTo>
                  <a:cubicBezTo>
                    <a:pt x="2787" y="804"/>
                    <a:pt x="2310" y="137"/>
                    <a:pt x="1608" y="18"/>
                  </a:cubicBezTo>
                  <a:cubicBezTo>
                    <a:pt x="1535" y="6"/>
                    <a:pt x="1463" y="0"/>
                    <a:pt x="13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6" name="Google Shape;2886;p57"/>
            <p:cNvSpPr/>
            <p:nvPr/>
          </p:nvSpPr>
          <p:spPr>
            <a:xfrm>
              <a:off x="7642825" y="4771175"/>
              <a:ext cx="69675" cy="64850"/>
            </a:xfrm>
            <a:custGeom>
              <a:avLst/>
              <a:gdLst/>
              <a:ahLst/>
              <a:cxnLst/>
              <a:rect l="l" t="t" r="r" b="b"/>
              <a:pathLst>
                <a:path w="2787" h="2594" extrusionOk="0">
                  <a:moveTo>
                    <a:pt x="1406" y="0"/>
                  </a:moveTo>
                  <a:cubicBezTo>
                    <a:pt x="772" y="0"/>
                    <a:pt x="216" y="451"/>
                    <a:pt x="119" y="1087"/>
                  </a:cubicBezTo>
                  <a:cubicBezTo>
                    <a:pt x="0" y="1801"/>
                    <a:pt x="476" y="2468"/>
                    <a:pt x="1191" y="2575"/>
                  </a:cubicBezTo>
                  <a:cubicBezTo>
                    <a:pt x="1263" y="2588"/>
                    <a:pt x="1335" y="2593"/>
                    <a:pt x="1406" y="2593"/>
                  </a:cubicBezTo>
                  <a:cubicBezTo>
                    <a:pt x="2025" y="2593"/>
                    <a:pt x="2571" y="2144"/>
                    <a:pt x="2667" y="1504"/>
                  </a:cubicBezTo>
                  <a:cubicBezTo>
                    <a:pt x="2786" y="801"/>
                    <a:pt x="2310" y="134"/>
                    <a:pt x="1607" y="15"/>
                  </a:cubicBezTo>
                  <a:cubicBezTo>
                    <a:pt x="1540" y="5"/>
                    <a:pt x="1473" y="0"/>
                    <a:pt x="14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7" name="Google Shape;2887;p57"/>
            <p:cNvSpPr/>
            <p:nvPr/>
          </p:nvSpPr>
          <p:spPr>
            <a:xfrm>
              <a:off x="8091075" y="4771175"/>
              <a:ext cx="69675" cy="64850"/>
            </a:xfrm>
            <a:custGeom>
              <a:avLst/>
              <a:gdLst/>
              <a:ahLst/>
              <a:cxnLst/>
              <a:rect l="l" t="t" r="r" b="b"/>
              <a:pathLst>
                <a:path w="2787" h="2594" extrusionOk="0">
                  <a:moveTo>
                    <a:pt x="1410" y="0"/>
                  </a:moveTo>
                  <a:cubicBezTo>
                    <a:pt x="785" y="0"/>
                    <a:pt x="228" y="451"/>
                    <a:pt x="120" y="1087"/>
                  </a:cubicBezTo>
                  <a:cubicBezTo>
                    <a:pt x="1" y="1801"/>
                    <a:pt x="489" y="2468"/>
                    <a:pt x="1191" y="2575"/>
                  </a:cubicBezTo>
                  <a:cubicBezTo>
                    <a:pt x="1264" y="2588"/>
                    <a:pt x="1336" y="2593"/>
                    <a:pt x="1407" y="2593"/>
                  </a:cubicBezTo>
                  <a:cubicBezTo>
                    <a:pt x="2026" y="2593"/>
                    <a:pt x="2573" y="2144"/>
                    <a:pt x="2680" y="1504"/>
                  </a:cubicBezTo>
                  <a:cubicBezTo>
                    <a:pt x="2787" y="801"/>
                    <a:pt x="2311" y="134"/>
                    <a:pt x="1608" y="15"/>
                  </a:cubicBezTo>
                  <a:cubicBezTo>
                    <a:pt x="1542" y="5"/>
                    <a:pt x="1476" y="0"/>
                    <a:pt x="14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55E207EE-42A7-F30D-6432-93DE86084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102" y="1570597"/>
            <a:ext cx="3439714" cy="17575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8E2E94F-ACC6-82FE-031C-3CEF9ED92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839102" y="1345311"/>
            <a:ext cx="3439714" cy="22596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2ABE3BA-2C1C-5025-4D6E-43984CC530B0}"/>
              </a:ext>
            </a:extLst>
          </p:cNvPr>
          <p:cNvSpPr txBox="1"/>
          <p:nvPr/>
        </p:nvSpPr>
        <p:spPr>
          <a:xfrm>
            <a:off x="2874534" y="4629466"/>
            <a:ext cx="350457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dirty="0"/>
              <a:t>Esta diapositiva debe ser eliminada de la presentación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2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8" name="Google Shape;2988;p63"/>
          <p:cNvSpPr txBox="1">
            <a:spLocks noGrp="1"/>
          </p:cNvSpPr>
          <p:nvPr>
            <p:ph type="title"/>
          </p:nvPr>
        </p:nvSpPr>
        <p:spPr>
          <a:xfrm>
            <a:off x="976787" y="7711"/>
            <a:ext cx="70473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Instrucciones </a:t>
            </a:r>
            <a:endParaRPr dirty="0"/>
          </a:p>
        </p:txBody>
      </p:sp>
      <p:sp>
        <p:nvSpPr>
          <p:cNvPr id="2989" name="Google Shape;2989;p63"/>
          <p:cNvSpPr txBox="1"/>
          <p:nvPr/>
        </p:nvSpPr>
        <p:spPr>
          <a:xfrm>
            <a:off x="111318" y="490111"/>
            <a:ext cx="8953169" cy="4280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1350" b="1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Diapositiva 1:</a:t>
            </a:r>
            <a:r>
              <a:rPr kumimoji="0" lang="es-AR" altLang="es-AR" sz="135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 Debe incluir una imagen de fondo. El título debe estar en fuente Arial, con un tamaño entre 22 y 24.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1350" b="1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Autores:</a:t>
            </a:r>
            <a:r>
              <a:rPr kumimoji="0" lang="es-AR" altLang="es-AR" sz="135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 Los nombres de los autores deben aparecer en tamaño de fuente 14, fuente: Arial. Los números de las referencias pueden estar en un tamaño menor si es necesario.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1350" b="1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Diapositivas informativas:</a:t>
            </a:r>
            <a:r>
              <a:rPr kumimoji="0" lang="es-AR" altLang="es-AR" sz="135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 Las diapositivas 2, 3, 10 y 11 están destinadas únicamente para información interna. Estas deben ser eliminadas una vez realizada la presentación.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1350" b="1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Títulos o encabezados:</a:t>
            </a:r>
            <a:r>
              <a:rPr kumimoji="0" lang="es-AR" altLang="es-AR" sz="135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 Deben utilizarse fuentes Arial o Calibri, con un tamaño de 28 puntos.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1350" b="1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Cuerpos de texto:</a:t>
            </a:r>
            <a:r>
              <a:rPr kumimoji="0" lang="es-AR" altLang="es-AR" sz="135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 Los cuadros de texto deben tener fuente Arial o Calibri, con un tamaño mínimo de 18 puntos para garantizar la legibilidad en la proyección en el auditorio.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1350" b="1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Disposición y tamaño de los elementos:</a:t>
            </a:r>
            <a:r>
              <a:rPr kumimoji="0" lang="es-AR" altLang="es-AR" sz="135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 Los segmentos pueden ajustarse dentro del marco para lograr una disposición armoniosa y un uso eficiente del espacio disponible.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1350" b="1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Elementos gráficos:</a:t>
            </a:r>
            <a:r>
              <a:rPr kumimoji="0" lang="es-AR" altLang="es-AR" sz="135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 Se permite la inclusión de cuadros, gráficos e imágenes (</a:t>
            </a:r>
            <a:r>
              <a:rPr lang="es-AR" altLang="es-AR" sz="135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</a:rPr>
              <a:t>incluidas</a:t>
            </a:r>
            <a:r>
              <a:rPr kumimoji="0" lang="es-AR" altLang="es-AR" sz="135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MX" sz="135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</a:rPr>
              <a:t>las de pacientes), siempre y cuando se garantice la confidencialidad y el anonimato de los datos personales en todo momento.</a:t>
            </a:r>
            <a:endParaRPr lang="en" sz="135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</a:endParaRPr>
          </a:p>
          <a:p>
            <a:pPr marL="171450" lvl="0" indent="-17145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</a:pPr>
            <a:endParaRPr lang="en" sz="1000" dirty="0">
              <a:solidFill>
                <a:srgbClr val="FFFFFF"/>
              </a:solidFill>
            </a:endParaRPr>
          </a:p>
          <a:p>
            <a:pPr marL="171450" lvl="0" indent="-17145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</a:pPr>
            <a:endParaRPr sz="1000" dirty="0">
              <a:solidFill>
                <a:srgbClr val="FFFFFF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CEBD3B7-5584-B81C-6A5F-3D233A2DD9BF}"/>
              </a:ext>
            </a:extLst>
          </p:cNvPr>
          <p:cNvSpPr txBox="1"/>
          <p:nvPr/>
        </p:nvSpPr>
        <p:spPr>
          <a:xfrm>
            <a:off x="2874534" y="4629466"/>
            <a:ext cx="350457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dirty="0"/>
              <a:t>Esta diapositiva debe ser eliminada de la presentación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0" name="Google Shape;2300;p33"/>
          <p:cNvSpPr txBox="1">
            <a:spLocks noGrp="1"/>
          </p:cNvSpPr>
          <p:nvPr>
            <p:ph type="ctrTitle"/>
          </p:nvPr>
        </p:nvSpPr>
        <p:spPr>
          <a:xfrm>
            <a:off x="293360" y="726924"/>
            <a:ext cx="4653643" cy="21394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FIRST PEDIATRIC DERMATOLOGY</a:t>
            </a:r>
            <a:r>
              <a:rPr lang="en" sz="6000" dirty="0"/>
              <a:t> </a:t>
            </a:r>
            <a:br>
              <a:rPr lang="en" sz="6000" dirty="0"/>
            </a:br>
            <a:r>
              <a:rPr lang="en" sz="3200" b="0" dirty="0">
                <a:solidFill>
                  <a:schemeClr val="dk2"/>
                </a:solidFill>
              </a:rPr>
              <a:t>WORLD CONGRESS</a:t>
            </a:r>
            <a:br>
              <a:rPr lang="en" sz="3200" b="0" dirty="0">
                <a:solidFill>
                  <a:schemeClr val="dk2"/>
                </a:solidFill>
              </a:rPr>
            </a:br>
            <a:r>
              <a:rPr lang="en" sz="3200" b="0" dirty="0">
                <a:solidFill>
                  <a:schemeClr val="dk2"/>
                </a:solidFill>
              </a:rPr>
              <a:t>OF THE WHAD&amp;P</a:t>
            </a:r>
            <a:endParaRPr sz="3700" b="0" dirty="0">
              <a:solidFill>
                <a:schemeClr val="dk2"/>
              </a:solidFill>
            </a:endParaRPr>
          </a:p>
        </p:txBody>
      </p:sp>
      <p:sp>
        <p:nvSpPr>
          <p:cNvPr id="2301" name="Google Shape;2301;p33"/>
          <p:cNvSpPr txBox="1">
            <a:spLocks noGrp="1"/>
          </p:cNvSpPr>
          <p:nvPr>
            <p:ph type="subTitle" idx="1"/>
          </p:nvPr>
        </p:nvSpPr>
        <p:spPr>
          <a:xfrm>
            <a:off x="293360" y="3167074"/>
            <a:ext cx="4009219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PUERTO MADERO – BUENOS AIRES - ARG</a:t>
            </a:r>
            <a:endParaRPr sz="14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845595B-8C52-CE98-FE07-150146332AEB}"/>
              </a:ext>
            </a:extLst>
          </p:cNvPr>
          <p:cNvSpPr txBox="1"/>
          <p:nvPr/>
        </p:nvSpPr>
        <p:spPr>
          <a:xfrm>
            <a:off x="501650" y="2005112"/>
            <a:ext cx="64727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AR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ACC9F3C9-0529-9706-9E77-D54E6C49A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 dirty="0"/>
          </a:p>
        </p:txBody>
      </p:sp>
      <p:pic>
        <p:nvPicPr>
          <p:cNvPr id="14" name="Marcador de posición de imagen 13" descr="Logotipo&#10;&#10;Descripción generada automáticamente">
            <a:extLst>
              <a:ext uri="{FF2B5EF4-FFF2-40B4-BE49-F238E27FC236}">
                <a16:creationId xmlns:a16="http://schemas.microsoft.com/office/drawing/2014/main" id="{D89C4AEE-6773-6EDE-6D15-266F93BE664A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 t="1144" b="1144"/>
          <a:stretch>
            <a:fillRect/>
          </a:stretch>
        </p:blipFill>
        <p:spPr>
          <a:xfrm>
            <a:off x="4626823" y="221481"/>
            <a:ext cx="4472400" cy="4472400"/>
          </a:xfrm>
          <a:prstGeom prst="ellipse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F43AFD54-26ED-303B-1A5F-A991B7377111}"/>
              </a:ext>
            </a:extLst>
          </p:cNvPr>
          <p:cNvSpPr txBox="1"/>
          <p:nvPr/>
        </p:nvSpPr>
        <p:spPr>
          <a:xfrm>
            <a:off x="2874534" y="4629466"/>
            <a:ext cx="350457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dirty="0"/>
              <a:t>Esta diapositiva debe ser eliminada de la presentación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puente sobre un cuerpo de agua frente a edificios&#10;&#10;Descripción generada automáticamente">
            <a:extLst>
              <a:ext uri="{FF2B5EF4-FFF2-40B4-BE49-F238E27FC236}">
                <a16:creationId xmlns:a16="http://schemas.microsoft.com/office/drawing/2014/main" id="{D869E5F3-4B7E-0B4A-17B2-C6980EFEF0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232" r="15511"/>
          <a:stretch/>
        </p:blipFill>
        <p:spPr>
          <a:xfrm>
            <a:off x="5188751" y="174929"/>
            <a:ext cx="5044293" cy="4652862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E3D4A59-AE28-F58B-72A9-097F0A448A9E}"/>
              </a:ext>
            </a:extLst>
          </p:cNvPr>
          <p:cNvSpPr txBox="1"/>
          <p:nvPr/>
        </p:nvSpPr>
        <p:spPr>
          <a:xfrm>
            <a:off x="2874534" y="4629466"/>
            <a:ext cx="350457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dirty="0"/>
              <a:t>Esta diapositiva debe ser eliminada de la presentación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BCFFBDCA-5ECE-D9F5-22E6-7AC246E5E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36" y="1388028"/>
            <a:ext cx="3893945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altLang="es-AR" sz="1800" b="1" i="1" u="none" strike="noStrike" cap="none" normalizeH="0" baseline="0" dirty="0">
                <a:ln>
                  <a:noFill/>
                </a:ln>
                <a:solidFill>
                  <a:srgbClr val="2C6394"/>
                </a:solidFill>
                <a:effectLst/>
                <a:latin typeface="Arial" panose="020B0604020202020204" pitchFamily="34" charset="0"/>
              </a:rPr>
              <a:t>Bienvenidos al Primer Congreso Mundial de Dermatología Pediátrica en Buenos Aires, organizado por WHAD&amp;P y ASADEPE.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altLang="es-AR" sz="1800" b="1" i="1" u="none" strike="noStrike" cap="none" normalizeH="0" baseline="0" dirty="0">
                <a:ln>
                  <a:noFill/>
                </a:ln>
                <a:solidFill>
                  <a:srgbClr val="2C6394"/>
                </a:solidFill>
                <a:effectLst/>
                <a:latin typeface="Arial" panose="020B0604020202020204" pitchFamily="34" charset="0"/>
              </a:rPr>
              <a:t>Esperamos que disfruten su estancia y fortalezcan lazos profesionales</a:t>
            </a:r>
            <a:r>
              <a:rPr kumimoji="0" lang="es-AR" altLang="es-AR" sz="1800" b="0" i="0" u="none" strike="noStrike" cap="none" normalizeH="0" baseline="0" dirty="0">
                <a:ln>
                  <a:noFill/>
                </a:ln>
                <a:solidFill>
                  <a:srgbClr val="2C6394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altLang="es-AR" sz="1800" b="1" i="1" u="none" strike="noStrike" cap="none" normalizeH="0" baseline="0" dirty="0">
                <a:ln>
                  <a:noFill/>
                </a:ln>
                <a:solidFill>
                  <a:srgbClr val="2C6394"/>
                </a:solidFill>
                <a:effectLst/>
                <a:latin typeface="Arial" panose="020B0604020202020204" pitchFamily="34" charset="0"/>
              </a:rPr>
              <a:t>¡Bienvenidos!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altLang="es-A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2" name="Google Shape;2312;p34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44000" cy="644057"/>
          </a:xfrm>
          <a:prstGeom prst="rect">
            <a:avLst/>
          </a:prstGeom>
          <a:solidFill>
            <a:srgbClr val="2C6394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3">
                    <a:lumMod val="95000"/>
                  </a:schemeClr>
                </a:solidFill>
              </a:rPr>
              <a:t> Objetivos de la presentacion:</a:t>
            </a:r>
            <a:endParaRPr sz="2800" b="0" dirty="0">
              <a:solidFill>
                <a:schemeClr val="accent3">
                  <a:lumMod val="95000"/>
                </a:schemeClr>
              </a:solidFill>
            </a:endParaRPr>
          </a:p>
        </p:txBody>
      </p:sp>
      <p:graphicFrame>
        <p:nvGraphicFramePr>
          <p:cNvPr id="2316" name="Google Shape;2316;p34"/>
          <p:cNvGraphicFramePr/>
          <p:nvPr>
            <p:extLst>
              <p:ext uri="{D42A27DB-BD31-4B8C-83A1-F6EECF244321}">
                <p14:modId xmlns:p14="http://schemas.microsoft.com/office/powerpoint/2010/main" val="1161252200"/>
              </p:ext>
            </p:extLst>
          </p:nvPr>
        </p:nvGraphicFramePr>
        <p:xfrm>
          <a:off x="564159" y="1064909"/>
          <a:ext cx="7709700" cy="3291660"/>
        </p:xfrm>
        <a:graphic>
          <a:graphicData uri="http://schemas.openxmlformats.org/drawingml/2006/table">
            <a:tbl>
              <a:tblPr>
                <a:noFill/>
                <a:tableStyleId>{6A7E122C-EDD5-4C9D-8BCA-F8EB3C5F7A92}</a:tableStyleId>
              </a:tblPr>
              <a:tblGrid>
                <a:gridCol w="246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63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100" b="1" dirty="0">
                          <a:solidFill>
                            <a:schemeClr val="accen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</a:t>
                      </a:r>
                      <a:endParaRPr sz="1100" b="1" dirty="0">
                        <a:solidFill>
                          <a:schemeClr val="accen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C639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2400" dirty="0">
                          <a:solidFill>
                            <a:schemeClr val="dk1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Objetivo, colocar aqui el objetivo.</a:t>
                      </a:r>
                      <a:endParaRPr sz="2400" dirty="0">
                        <a:solidFill>
                          <a:schemeClr val="dk1"/>
                        </a:solidFill>
                        <a:latin typeface="+mj-lt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100" b="1" dirty="0">
                          <a:solidFill>
                            <a:schemeClr val="accen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</a:t>
                      </a:r>
                      <a:endParaRPr sz="1100" b="1" dirty="0">
                        <a:solidFill>
                          <a:schemeClr val="accen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C63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-AR" sz="2400" b="0" i="0" u="none" strike="noStrike" cap="none" dirty="0">
                          <a:solidFill>
                            <a:schemeClr val="dk1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Objetivo, colocar aquí el objetivo.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100" b="1" dirty="0">
                          <a:solidFill>
                            <a:schemeClr val="accen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</a:t>
                      </a:r>
                      <a:endParaRPr sz="1100" b="1" dirty="0">
                        <a:solidFill>
                          <a:schemeClr val="accen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C63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-AR" sz="2400" b="0" i="0" u="none" strike="noStrike" cap="none" dirty="0">
                          <a:solidFill>
                            <a:schemeClr val="dk1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Objetivo, colocar aquí el objetivo.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100" b="1" dirty="0">
                          <a:solidFill>
                            <a:schemeClr val="accen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</a:t>
                      </a:r>
                      <a:endParaRPr sz="1100" b="1" dirty="0">
                        <a:solidFill>
                          <a:schemeClr val="accen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C63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-AR" sz="2400" b="0" i="0" u="none" strike="noStrike" cap="none" dirty="0">
                          <a:solidFill>
                            <a:schemeClr val="dk1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Objetivo, colocar aquí el objetivo.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100" b="1" dirty="0">
                          <a:solidFill>
                            <a:schemeClr val="accen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</a:t>
                      </a:r>
                      <a:endParaRPr sz="1100" b="1" dirty="0">
                        <a:solidFill>
                          <a:schemeClr val="accen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C63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-AR" sz="2400" b="0" i="0" u="none" strike="noStrike" cap="none" dirty="0">
                          <a:solidFill>
                            <a:schemeClr val="dk1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Objetivo, colocar aquí el objetivo.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100" b="1" dirty="0">
                          <a:solidFill>
                            <a:schemeClr val="accen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</a:t>
                      </a:r>
                      <a:endParaRPr sz="1100" b="1" dirty="0">
                        <a:solidFill>
                          <a:schemeClr val="accen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C63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-AR" sz="2400" b="0" i="0" u="none" strike="noStrike" cap="none" dirty="0">
                          <a:solidFill>
                            <a:schemeClr val="dk1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Objetivo, colocar aquí el objetivo.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9429A802-B9B9-03E9-B4C4-5038C2053588}"/>
              </a:ext>
            </a:extLst>
          </p:cNvPr>
          <p:cNvSpPr txBox="1"/>
          <p:nvPr/>
        </p:nvSpPr>
        <p:spPr>
          <a:xfrm>
            <a:off x="2278049" y="4469645"/>
            <a:ext cx="45879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altLang="es-AR" sz="1400" dirty="0">
                <a:solidFill>
                  <a:srgbClr val="373D58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(Fuente </a:t>
            </a:r>
            <a:r>
              <a:rPr lang="es-AR" altLang="es-AR" sz="1400" b="1" dirty="0">
                <a:solidFill>
                  <a:srgbClr val="373D58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Arial</a:t>
            </a:r>
            <a:r>
              <a:rPr lang="es-AR" altLang="es-AR" sz="1400" dirty="0">
                <a:solidFill>
                  <a:srgbClr val="373D58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s-AR" altLang="es-AR" sz="1400" b="1" dirty="0">
                <a:solidFill>
                  <a:srgbClr val="373D58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Calibri</a:t>
            </a:r>
            <a:r>
              <a:rPr lang="es-AR" altLang="es-AR" sz="1400" dirty="0">
                <a:solidFill>
                  <a:srgbClr val="373D58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– Tamaño </a:t>
            </a:r>
            <a:r>
              <a:rPr lang="es-AR" altLang="es-AR" sz="1400" b="1" dirty="0">
                <a:solidFill>
                  <a:srgbClr val="373D58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22</a:t>
            </a:r>
            <a:r>
              <a:rPr lang="es-AR" altLang="es-AR" sz="1400" dirty="0">
                <a:solidFill>
                  <a:srgbClr val="373D58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o mas).</a:t>
            </a:r>
            <a:endParaRPr lang="es-A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2312;p34">
            <a:extLst>
              <a:ext uri="{FF2B5EF4-FFF2-40B4-BE49-F238E27FC236}">
                <a16:creationId xmlns:a16="http://schemas.microsoft.com/office/drawing/2014/main" id="{7B9F48CC-973E-C678-AE3D-17475452363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44057"/>
          </a:xfrm>
          <a:prstGeom prst="rect">
            <a:avLst/>
          </a:prstGeom>
          <a:solidFill>
            <a:srgbClr val="2C639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Arial"/>
              <a:buNone/>
              <a:def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s-AR" sz="2800" dirty="0">
                <a:solidFill>
                  <a:schemeClr val="accent3">
                    <a:lumMod val="95000"/>
                  </a:schemeClr>
                </a:solidFill>
              </a:rPr>
              <a:t> Caso Clínico: </a:t>
            </a:r>
            <a:r>
              <a:rPr lang="es-AR" sz="2800" i="1" dirty="0">
                <a:solidFill>
                  <a:schemeClr val="accent3">
                    <a:lumMod val="95000"/>
                  </a:schemeClr>
                </a:solidFill>
              </a:rPr>
              <a:t>(Fuente: </a:t>
            </a:r>
            <a:r>
              <a:rPr lang="es-AR" sz="2800" b="1" i="1" dirty="0">
                <a:solidFill>
                  <a:schemeClr val="accent3">
                    <a:lumMod val="95000"/>
                  </a:schemeClr>
                </a:solidFill>
              </a:rPr>
              <a:t>Arial</a:t>
            </a:r>
            <a:r>
              <a:rPr lang="es-AR" sz="2800" i="1" dirty="0">
                <a:solidFill>
                  <a:schemeClr val="accent3">
                    <a:lumMod val="95000"/>
                  </a:schemeClr>
                </a:solidFill>
              </a:rPr>
              <a:t> – Tamaño </a:t>
            </a:r>
            <a:r>
              <a:rPr lang="es-AR" sz="2800" b="1" i="1" dirty="0">
                <a:solidFill>
                  <a:schemeClr val="accent3">
                    <a:lumMod val="95000"/>
                  </a:schemeClr>
                </a:solidFill>
              </a:rPr>
              <a:t>28</a:t>
            </a:r>
            <a:r>
              <a:rPr lang="es-AR" sz="2800" i="1" dirty="0">
                <a:solidFill>
                  <a:schemeClr val="accent3">
                    <a:lumMod val="95000"/>
                  </a:schemeClr>
                </a:solidFill>
              </a:rPr>
              <a:t>)</a:t>
            </a:r>
            <a:endParaRPr lang="es-AR" sz="2800" dirty="0">
              <a:solidFill>
                <a:schemeClr val="accent3">
                  <a:lumMod val="95000"/>
                </a:schemeClr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9C9C53A-CA70-3FEE-0355-8C009ABE96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618"/>
          <a:stretch/>
        </p:blipFill>
        <p:spPr>
          <a:xfrm>
            <a:off x="5561314" y="1072425"/>
            <a:ext cx="2954531" cy="3324145"/>
          </a:xfrm>
          <a:prstGeom prst="ellipse">
            <a:avLst/>
          </a:prstGeom>
          <a:ln w="38100" cap="rnd">
            <a:solidFill>
              <a:schemeClr val="tx1"/>
            </a:solidFill>
            <a:prstDash val="solid"/>
          </a:ln>
          <a:effectLst/>
        </p:spPr>
      </p:pic>
      <p:sp>
        <p:nvSpPr>
          <p:cNvPr id="4" name="Google Shape;125;p3">
            <a:extLst>
              <a:ext uri="{FF2B5EF4-FFF2-40B4-BE49-F238E27FC236}">
                <a16:creationId xmlns:a16="http://schemas.microsoft.com/office/drawing/2014/main" id="{5372ADE5-8D9B-6EA7-83F7-D778724B80E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49650" y="1326867"/>
            <a:ext cx="4022350" cy="2815262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rgbClr val="373D58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l"/>
            <a:r>
              <a:rPr lang="es-MX" sz="1800" b="1" dirty="0"/>
              <a:t>Datos del paciente y motivo de consulta</a:t>
            </a:r>
          </a:p>
          <a:p>
            <a:pPr algn="l"/>
            <a:endParaRPr lang="es-MX" sz="2000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es-MX" sz="1800" b="1" dirty="0"/>
              <a:t>Paciente:</a:t>
            </a:r>
            <a:r>
              <a:rPr lang="es-MX" sz="1800" dirty="0"/>
              <a:t> Niño de 13 años, previamente sano.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MX" sz="1800" b="1" dirty="0"/>
              <a:t>Motivo de consulta:</a:t>
            </a:r>
            <a:r>
              <a:rPr lang="es-MX" sz="1800" dirty="0"/>
              <a:t> Aparición de manchas flanco derecho y región periumbilical.</a:t>
            </a:r>
          </a:p>
          <a:p>
            <a:pPr marL="13970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endParaRPr lang="es-AR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2EF19BF-F35F-929A-3CCC-93C6DB1E2158}"/>
              </a:ext>
            </a:extLst>
          </p:cNvPr>
          <p:cNvSpPr txBox="1"/>
          <p:nvPr/>
        </p:nvSpPr>
        <p:spPr>
          <a:xfrm>
            <a:off x="2278049" y="4469645"/>
            <a:ext cx="45879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altLang="es-AR" sz="1400" dirty="0">
                <a:solidFill>
                  <a:srgbClr val="373D58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(Fuente: </a:t>
            </a:r>
            <a:r>
              <a:rPr lang="es-AR" altLang="es-AR" sz="1400" b="1" dirty="0">
                <a:solidFill>
                  <a:srgbClr val="373D58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Arial</a:t>
            </a:r>
            <a:r>
              <a:rPr lang="es-AR" altLang="es-AR" sz="1400" dirty="0">
                <a:solidFill>
                  <a:srgbClr val="373D58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s-AR" altLang="es-AR" sz="1400" b="1" dirty="0">
                <a:solidFill>
                  <a:srgbClr val="373D58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Calibri</a:t>
            </a:r>
            <a:r>
              <a:rPr lang="es-AR" altLang="es-AR" sz="1400" dirty="0">
                <a:solidFill>
                  <a:srgbClr val="373D58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– Tamaño: </a:t>
            </a:r>
            <a:r>
              <a:rPr lang="es-AR" altLang="es-AR" sz="1400" b="1" dirty="0">
                <a:solidFill>
                  <a:srgbClr val="373D58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lang="es-AR" altLang="es-AR" sz="1400" dirty="0">
                <a:solidFill>
                  <a:srgbClr val="373D58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o mas).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134346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2312;p34">
            <a:extLst>
              <a:ext uri="{FF2B5EF4-FFF2-40B4-BE49-F238E27FC236}">
                <a16:creationId xmlns:a16="http://schemas.microsoft.com/office/drawing/2014/main" id="{7B9F48CC-973E-C678-AE3D-174754523639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9144000" cy="644057"/>
          </a:xfrm>
          <a:prstGeom prst="rect">
            <a:avLst/>
          </a:prstGeom>
          <a:solidFill>
            <a:srgbClr val="2C639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Arial"/>
              <a:buNone/>
              <a:def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s-AR" sz="2800" dirty="0">
                <a:solidFill>
                  <a:schemeClr val="accent3">
                    <a:lumMod val="95000"/>
                  </a:schemeClr>
                </a:solidFill>
              </a:rPr>
              <a:t> Título de Diapositiva: </a:t>
            </a:r>
            <a:r>
              <a:rPr lang="es-AR" sz="2800" i="1" dirty="0">
                <a:solidFill>
                  <a:schemeClr val="accent3">
                    <a:lumMod val="95000"/>
                  </a:schemeClr>
                </a:solidFill>
              </a:rPr>
              <a:t>(Fuente: </a:t>
            </a:r>
            <a:r>
              <a:rPr lang="es-AR" sz="2800" b="1" i="1" dirty="0">
                <a:solidFill>
                  <a:schemeClr val="accent3">
                    <a:lumMod val="95000"/>
                  </a:schemeClr>
                </a:solidFill>
              </a:rPr>
              <a:t>Arial</a:t>
            </a:r>
            <a:r>
              <a:rPr lang="es-AR" sz="2800" i="1" dirty="0">
                <a:solidFill>
                  <a:schemeClr val="accent3">
                    <a:lumMod val="95000"/>
                  </a:schemeClr>
                </a:solidFill>
              </a:rPr>
              <a:t> – Tamaño </a:t>
            </a:r>
            <a:r>
              <a:rPr lang="es-AR" sz="2800" b="1" i="1" dirty="0">
                <a:solidFill>
                  <a:schemeClr val="accent3">
                    <a:lumMod val="95000"/>
                  </a:schemeClr>
                </a:solidFill>
              </a:rPr>
              <a:t>28</a:t>
            </a:r>
            <a:r>
              <a:rPr lang="es-AR" sz="2800" i="1" dirty="0">
                <a:solidFill>
                  <a:schemeClr val="accent3">
                    <a:lumMod val="95000"/>
                  </a:schemeClr>
                </a:solidFill>
              </a:rPr>
              <a:t>)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1E7B04EC-0320-9EC1-B40A-832CAF1DB4C4}"/>
              </a:ext>
            </a:extLst>
          </p:cNvPr>
          <p:cNvGrpSpPr/>
          <p:nvPr/>
        </p:nvGrpSpPr>
        <p:grpSpPr>
          <a:xfrm>
            <a:off x="548941" y="1502797"/>
            <a:ext cx="3948543" cy="3037340"/>
            <a:chOff x="548941" y="1502797"/>
            <a:chExt cx="3948543" cy="3037340"/>
          </a:xfrm>
        </p:grpSpPr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FDD945CB-3C7B-B54E-57A4-25342FFEBEE7}"/>
                </a:ext>
              </a:extLst>
            </p:cNvPr>
            <p:cNvSpPr/>
            <p:nvPr/>
          </p:nvSpPr>
          <p:spPr>
            <a:xfrm>
              <a:off x="2997038" y="3568188"/>
              <a:ext cx="1500446" cy="971949"/>
            </a:xfrm>
            <a:custGeom>
              <a:avLst/>
              <a:gdLst>
                <a:gd name="connsiteX0" fmla="*/ 0 w 1500446"/>
                <a:gd name="connsiteY0" fmla="*/ 97195 h 971949"/>
                <a:gd name="connsiteX1" fmla="*/ 97195 w 1500446"/>
                <a:gd name="connsiteY1" fmla="*/ 0 h 971949"/>
                <a:gd name="connsiteX2" fmla="*/ 1403251 w 1500446"/>
                <a:gd name="connsiteY2" fmla="*/ 0 h 971949"/>
                <a:gd name="connsiteX3" fmla="*/ 1500446 w 1500446"/>
                <a:gd name="connsiteY3" fmla="*/ 97195 h 971949"/>
                <a:gd name="connsiteX4" fmla="*/ 1500446 w 1500446"/>
                <a:gd name="connsiteY4" fmla="*/ 874754 h 971949"/>
                <a:gd name="connsiteX5" fmla="*/ 1403251 w 1500446"/>
                <a:gd name="connsiteY5" fmla="*/ 971949 h 971949"/>
                <a:gd name="connsiteX6" fmla="*/ 97195 w 1500446"/>
                <a:gd name="connsiteY6" fmla="*/ 971949 h 971949"/>
                <a:gd name="connsiteX7" fmla="*/ 0 w 1500446"/>
                <a:gd name="connsiteY7" fmla="*/ 874754 h 971949"/>
                <a:gd name="connsiteX8" fmla="*/ 0 w 1500446"/>
                <a:gd name="connsiteY8" fmla="*/ 97195 h 97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0446" h="971949">
                  <a:moveTo>
                    <a:pt x="0" y="97195"/>
                  </a:moveTo>
                  <a:cubicBezTo>
                    <a:pt x="0" y="43516"/>
                    <a:pt x="43516" y="0"/>
                    <a:pt x="97195" y="0"/>
                  </a:cubicBezTo>
                  <a:lnTo>
                    <a:pt x="1403251" y="0"/>
                  </a:lnTo>
                  <a:cubicBezTo>
                    <a:pt x="1456930" y="0"/>
                    <a:pt x="1500446" y="43516"/>
                    <a:pt x="1500446" y="97195"/>
                  </a:cubicBezTo>
                  <a:lnTo>
                    <a:pt x="1500446" y="874754"/>
                  </a:lnTo>
                  <a:cubicBezTo>
                    <a:pt x="1500446" y="928433"/>
                    <a:pt x="1456930" y="971949"/>
                    <a:pt x="1403251" y="971949"/>
                  </a:cubicBezTo>
                  <a:lnTo>
                    <a:pt x="97195" y="971949"/>
                  </a:lnTo>
                  <a:cubicBezTo>
                    <a:pt x="43516" y="971949"/>
                    <a:pt x="0" y="928433"/>
                    <a:pt x="0" y="874754"/>
                  </a:cubicBezTo>
                  <a:lnTo>
                    <a:pt x="0" y="97195"/>
                  </a:lnTo>
                  <a:close/>
                </a:path>
              </a:pathLst>
            </a:cu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5305" tIns="348159" rIns="105171" bIns="105171" numCol="1" spcCol="1270" anchor="t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s-AR" sz="1700" kern="1200" dirty="0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5589108B-A1F6-4E42-F8D2-6A6D63F5AD9E}"/>
                </a:ext>
              </a:extLst>
            </p:cNvPr>
            <p:cNvSpPr/>
            <p:nvPr/>
          </p:nvSpPr>
          <p:spPr>
            <a:xfrm>
              <a:off x="548941" y="3568188"/>
              <a:ext cx="1500446" cy="971949"/>
            </a:xfrm>
            <a:custGeom>
              <a:avLst/>
              <a:gdLst>
                <a:gd name="connsiteX0" fmla="*/ 0 w 1500446"/>
                <a:gd name="connsiteY0" fmla="*/ 97195 h 971949"/>
                <a:gd name="connsiteX1" fmla="*/ 97195 w 1500446"/>
                <a:gd name="connsiteY1" fmla="*/ 0 h 971949"/>
                <a:gd name="connsiteX2" fmla="*/ 1403251 w 1500446"/>
                <a:gd name="connsiteY2" fmla="*/ 0 h 971949"/>
                <a:gd name="connsiteX3" fmla="*/ 1500446 w 1500446"/>
                <a:gd name="connsiteY3" fmla="*/ 97195 h 971949"/>
                <a:gd name="connsiteX4" fmla="*/ 1500446 w 1500446"/>
                <a:gd name="connsiteY4" fmla="*/ 874754 h 971949"/>
                <a:gd name="connsiteX5" fmla="*/ 1403251 w 1500446"/>
                <a:gd name="connsiteY5" fmla="*/ 971949 h 971949"/>
                <a:gd name="connsiteX6" fmla="*/ 97195 w 1500446"/>
                <a:gd name="connsiteY6" fmla="*/ 971949 h 971949"/>
                <a:gd name="connsiteX7" fmla="*/ 0 w 1500446"/>
                <a:gd name="connsiteY7" fmla="*/ 874754 h 971949"/>
                <a:gd name="connsiteX8" fmla="*/ 0 w 1500446"/>
                <a:gd name="connsiteY8" fmla="*/ 97195 h 97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0446" h="971949">
                  <a:moveTo>
                    <a:pt x="0" y="97195"/>
                  </a:moveTo>
                  <a:cubicBezTo>
                    <a:pt x="0" y="43516"/>
                    <a:pt x="43516" y="0"/>
                    <a:pt x="97195" y="0"/>
                  </a:cubicBezTo>
                  <a:lnTo>
                    <a:pt x="1403251" y="0"/>
                  </a:lnTo>
                  <a:cubicBezTo>
                    <a:pt x="1456930" y="0"/>
                    <a:pt x="1500446" y="43516"/>
                    <a:pt x="1500446" y="97195"/>
                  </a:cubicBezTo>
                  <a:lnTo>
                    <a:pt x="1500446" y="874754"/>
                  </a:lnTo>
                  <a:cubicBezTo>
                    <a:pt x="1500446" y="928433"/>
                    <a:pt x="1456930" y="971949"/>
                    <a:pt x="1403251" y="971949"/>
                  </a:cubicBezTo>
                  <a:lnTo>
                    <a:pt x="97195" y="971949"/>
                  </a:lnTo>
                  <a:cubicBezTo>
                    <a:pt x="43516" y="971949"/>
                    <a:pt x="0" y="928433"/>
                    <a:pt x="0" y="874754"/>
                  </a:cubicBezTo>
                  <a:lnTo>
                    <a:pt x="0" y="97195"/>
                  </a:lnTo>
                  <a:close/>
                </a:path>
              </a:pathLst>
            </a:cu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5171" tIns="348159" rIns="555305" bIns="105171" numCol="1" spcCol="1270" anchor="t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s-AR" sz="1700" kern="1200" dirty="0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C785CF0F-D0CB-5807-9599-A326FC0393FE}"/>
                </a:ext>
              </a:extLst>
            </p:cNvPr>
            <p:cNvSpPr/>
            <p:nvPr/>
          </p:nvSpPr>
          <p:spPr>
            <a:xfrm>
              <a:off x="2997038" y="1502797"/>
              <a:ext cx="1500446" cy="971949"/>
            </a:xfrm>
            <a:custGeom>
              <a:avLst/>
              <a:gdLst>
                <a:gd name="connsiteX0" fmla="*/ 0 w 1500446"/>
                <a:gd name="connsiteY0" fmla="*/ 97195 h 971949"/>
                <a:gd name="connsiteX1" fmla="*/ 97195 w 1500446"/>
                <a:gd name="connsiteY1" fmla="*/ 0 h 971949"/>
                <a:gd name="connsiteX2" fmla="*/ 1403251 w 1500446"/>
                <a:gd name="connsiteY2" fmla="*/ 0 h 971949"/>
                <a:gd name="connsiteX3" fmla="*/ 1500446 w 1500446"/>
                <a:gd name="connsiteY3" fmla="*/ 97195 h 971949"/>
                <a:gd name="connsiteX4" fmla="*/ 1500446 w 1500446"/>
                <a:gd name="connsiteY4" fmla="*/ 874754 h 971949"/>
                <a:gd name="connsiteX5" fmla="*/ 1403251 w 1500446"/>
                <a:gd name="connsiteY5" fmla="*/ 971949 h 971949"/>
                <a:gd name="connsiteX6" fmla="*/ 97195 w 1500446"/>
                <a:gd name="connsiteY6" fmla="*/ 971949 h 971949"/>
                <a:gd name="connsiteX7" fmla="*/ 0 w 1500446"/>
                <a:gd name="connsiteY7" fmla="*/ 874754 h 971949"/>
                <a:gd name="connsiteX8" fmla="*/ 0 w 1500446"/>
                <a:gd name="connsiteY8" fmla="*/ 97195 h 97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0446" h="971949">
                  <a:moveTo>
                    <a:pt x="0" y="97195"/>
                  </a:moveTo>
                  <a:cubicBezTo>
                    <a:pt x="0" y="43516"/>
                    <a:pt x="43516" y="0"/>
                    <a:pt x="97195" y="0"/>
                  </a:cubicBezTo>
                  <a:lnTo>
                    <a:pt x="1403251" y="0"/>
                  </a:lnTo>
                  <a:cubicBezTo>
                    <a:pt x="1456930" y="0"/>
                    <a:pt x="1500446" y="43516"/>
                    <a:pt x="1500446" y="97195"/>
                  </a:cubicBezTo>
                  <a:lnTo>
                    <a:pt x="1500446" y="874754"/>
                  </a:lnTo>
                  <a:cubicBezTo>
                    <a:pt x="1500446" y="928433"/>
                    <a:pt x="1456930" y="971949"/>
                    <a:pt x="1403251" y="971949"/>
                  </a:cubicBezTo>
                  <a:lnTo>
                    <a:pt x="97195" y="971949"/>
                  </a:lnTo>
                  <a:cubicBezTo>
                    <a:pt x="43516" y="971949"/>
                    <a:pt x="0" y="928433"/>
                    <a:pt x="0" y="874754"/>
                  </a:cubicBezTo>
                  <a:lnTo>
                    <a:pt x="0" y="97195"/>
                  </a:lnTo>
                  <a:close/>
                </a:path>
              </a:pathLst>
            </a:cu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5305" tIns="105171" rIns="105171" bIns="348159" numCol="1" spcCol="1270" anchor="t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s-AR" sz="1700" kern="1200" dirty="0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950E1108-5AFA-F4B5-EBFC-0DFFC114E859}"/>
                </a:ext>
              </a:extLst>
            </p:cNvPr>
            <p:cNvSpPr/>
            <p:nvPr/>
          </p:nvSpPr>
          <p:spPr>
            <a:xfrm>
              <a:off x="548941" y="1502797"/>
              <a:ext cx="1500446" cy="971949"/>
            </a:xfrm>
            <a:custGeom>
              <a:avLst/>
              <a:gdLst>
                <a:gd name="connsiteX0" fmla="*/ 0 w 1500446"/>
                <a:gd name="connsiteY0" fmla="*/ 97195 h 971949"/>
                <a:gd name="connsiteX1" fmla="*/ 97195 w 1500446"/>
                <a:gd name="connsiteY1" fmla="*/ 0 h 971949"/>
                <a:gd name="connsiteX2" fmla="*/ 1403251 w 1500446"/>
                <a:gd name="connsiteY2" fmla="*/ 0 h 971949"/>
                <a:gd name="connsiteX3" fmla="*/ 1500446 w 1500446"/>
                <a:gd name="connsiteY3" fmla="*/ 97195 h 971949"/>
                <a:gd name="connsiteX4" fmla="*/ 1500446 w 1500446"/>
                <a:gd name="connsiteY4" fmla="*/ 874754 h 971949"/>
                <a:gd name="connsiteX5" fmla="*/ 1403251 w 1500446"/>
                <a:gd name="connsiteY5" fmla="*/ 971949 h 971949"/>
                <a:gd name="connsiteX6" fmla="*/ 97195 w 1500446"/>
                <a:gd name="connsiteY6" fmla="*/ 971949 h 971949"/>
                <a:gd name="connsiteX7" fmla="*/ 0 w 1500446"/>
                <a:gd name="connsiteY7" fmla="*/ 874754 h 971949"/>
                <a:gd name="connsiteX8" fmla="*/ 0 w 1500446"/>
                <a:gd name="connsiteY8" fmla="*/ 97195 h 97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0446" h="971949">
                  <a:moveTo>
                    <a:pt x="0" y="97195"/>
                  </a:moveTo>
                  <a:cubicBezTo>
                    <a:pt x="0" y="43516"/>
                    <a:pt x="43516" y="0"/>
                    <a:pt x="97195" y="0"/>
                  </a:cubicBezTo>
                  <a:lnTo>
                    <a:pt x="1403251" y="0"/>
                  </a:lnTo>
                  <a:cubicBezTo>
                    <a:pt x="1456930" y="0"/>
                    <a:pt x="1500446" y="43516"/>
                    <a:pt x="1500446" y="97195"/>
                  </a:cubicBezTo>
                  <a:lnTo>
                    <a:pt x="1500446" y="874754"/>
                  </a:lnTo>
                  <a:cubicBezTo>
                    <a:pt x="1500446" y="928433"/>
                    <a:pt x="1456930" y="971949"/>
                    <a:pt x="1403251" y="971949"/>
                  </a:cubicBezTo>
                  <a:lnTo>
                    <a:pt x="97195" y="971949"/>
                  </a:lnTo>
                  <a:cubicBezTo>
                    <a:pt x="43516" y="971949"/>
                    <a:pt x="0" y="928433"/>
                    <a:pt x="0" y="874754"/>
                  </a:cubicBezTo>
                  <a:lnTo>
                    <a:pt x="0" y="97195"/>
                  </a:lnTo>
                  <a:close/>
                </a:path>
              </a:pathLst>
            </a:cu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5171" tIns="105171" rIns="555305" bIns="348159" numCol="1" spcCol="1270" anchor="t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s-AR" sz="1700" kern="1200" dirty="0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B749D108-E631-A292-BF55-7576441D24D4}"/>
                </a:ext>
              </a:extLst>
            </p:cNvPr>
            <p:cNvSpPr/>
            <p:nvPr/>
          </p:nvSpPr>
          <p:spPr>
            <a:xfrm>
              <a:off x="1177670" y="1675925"/>
              <a:ext cx="1315168" cy="1315168"/>
            </a:xfrm>
            <a:custGeom>
              <a:avLst/>
              <a:gdLst>
                <a:gd name="connsiteX0" fmla="*/ 0 w 1315168"/>
                <a:gd name="connsiteY0" fmla="*/ 1315168 h 1315168"/>
                <a:gd name="connsiteX1" fmla="*/ 1315168 w 1315168"/>
                <a:gd name="connsiteY1" fmla="*/ 0 h 1315168"/>
                <a:gd name="connsiteX2" fmla="*/ 1315168 w 1315168"/>
                <a:gd name="connsiteY2" fmla="*/ 1315168 h 1315168"/>
                <a:gd name="connsiteX3" fmla="*/ 0 w 1315168"/>
                <a:gd name="connsiteY3" fmla="*/ 1315168 h 131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5168" h="1315168">
                  <a:moveTo>
                    <a:pt x="0" y="1315168"/>
                  </a:moveTo>
                  <a:cubicBezTo>
                    <a:pt x="0" y="588821"/>
                    <a:pt x="588821" y="0"/>
                    <a:pt x="1315168" y="0"/>
                  </a:cubicBezTo>
                  <a:lnTo>
                    <a:pt x="1315168" y="1315168"/>
                  </a:lnTo>
                  <a:lnTo>
                    <a:pt x="0" y="1315168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3220" tIns="513220" rIns="128016" bIns="128016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AR" sz="1800" kern="1200" dirty="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F941CE76-FDC4-96E4-467B-0980B7EC2BEA}"/>
                </a:ext>
              </a:extLst>
            </p:cNvPr>
            <p:cNvSpPr/>
            <p:nvPr/>
          </p:nvSpPr>
          <p:spPr>
            <a:xfrm>
              <a:off x="2553586" y="1675925"/>
              <a:ext cx="1315168" cy="1315168"/>
            </a:xfrm>
            <a:custGeom>
              <a:avLst/>
              <a:gdLst>
                <a:gd name="connsiteX0" fmla="*/ 0 w 1315168"/>
                <a:gd name="connsiteY0" fmla="*/ 1315168 h 1315168"/>
                <a:gd name="connsiteX1" fmla="*/ 1315168 w 1315168"/>
                <a:gd name="connsiteY1" fmla="*/ 0 h 1315168"/>
                <a:gd name="connsiteX2" fmla="*/ 1315168 w 1315168"/>
                <a:gd name="connsiteY2" fmla="*/ 1315168 h 1315168"/>
                <a:gd name="connsiteX3" fmla="*/ 0 w 1315168"/>
                <a:gd name="connsiteY3" fmla="*/ 1315168 h 131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5168" h="1315168">
                  <a:moveTo>
                    <a:pt x="0" y="0"/>
                  </a:moveTo>
                  <a:cubicBezTo>
                    <a:pt x="726347" y="0"/>
                    <a:pt x="1315168" y="588821"/>
                    <a:pt x="1315168" y="1315168"/>
                  </a:cubicBezTo>
                  <a:lnTo>
                    <a:pt x="0" y="131516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513220" rIns="513220" bIns="128016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AR" sz="1800" kern="1200" dirty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BD5EAF46-ADEF-8181-9464-AC2F6AACD5B5}"/>
                </a:ext>
              </a:extLst>
            </p:cNvPr>
            <p:cNvSpPr/>
            <p:nvPr/>
          </p:nvSpPr>
          <p:spPr>
            <a:xfrm rot="21600000">
              <a:off x="2553586" y="3051839"/>
              <a:ext cx="1315169" cy="1315169"/>
            </a:xfrm>
            <a:custGeom>
              <a:avLst/>
              <a:gdLst>
                <a:gd name="connsiteX0" fmla="*/ 0 w 1315168"/>
                <a:gd name="connsiteY0" fmla="*/ 1315168 h 1315168"/>
                <a:gd name="connsiteX1" fmla="*/ 1315168 w 1315168"/>
                <a:gd name="connsiteY1" fmla="*/ 0 h 1315168"/>
                <a:gd name="connsiteX2" fmla="*/ 1315168 w 1315168"/>
                <a:gd name="connsiteY2" fmla="*/ 1315168 h 1315168"/>
                <a:gd name="connsiteX3" fmla="*/ 0 w 1315168"/>
                <a:gd name="connsiteY3" fmla="*/ 1315168 h 131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5168" h="1315168">
                  <a:moveTo>
                    <a:pt x="1315168" y="0"/>
                  </a:moveTo>
                  <a:cubicBezTo>
                    <a:pt x="1315168" y="726347"/>
                    <a:pt x="726347" y="1315168"/>
                    <a:pt x="0" y="1315168"/>
                  </a:cubicBezTo>
                  <a:lnTo>
                    <a:pt x="0" y="0"/>
                  </a:lnTo>
                  <a:lnTo>
                    <a:pt x="1315168" y="0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128016" rIns="513221" bIns="51322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AR" sz="1800" kern="1200" dirty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5F1E371D-226B-CA7F-861B-AC7557790E68}"/>
                </a:ext>
              </a:extLst>
            </p:cNvPr>
            <p:cNvSpPr/>
            <p:nvPr/>
          </p:nvSpPr>
          <p:spPr>
            <a:xfrm rot="21600000">
              <a:off x="1177670" y="3051840"/>
              <a:ext cx="1315168" cy="1315168"/>
            </a:xfrm>
            <a:custGeom>
              <a:avLst/>
              <a:gdLst>
                <a:gd name="connsiteX0" fmla="*/ 0 w 1315168"/>
                <a:gd name="connsiteY0" fmla="*/ 1315168 h 1315168"/>
                <a:gd name="connsiteX1" fmla="*/ 1315168 w 1315168"/>
                <a:gd name="connsiteY1" fmla="*/ 0 h 1315168"/>
                <a:gd name="connsiteX2" fmla="*/ 1315168 w 1315168"/>
                <a:gd name="connsiteY2" fmla="*/ 1315168 h 1315168"/>
                <a:gd name="connsiteX3" fmla="*/ 0 w 1315168"/>
                <a:gd name="connsiteY3" fmla="*/ 1315168 h 131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5168" h="1315168">
                  <a:moveTo>
                    <a:pt x="1315168" y="1315168"/>
                  </a:moveTo>
                  <a:cubicBezTo>
                    <a:pt x="588821" y="1315168"/>
                    <a:pt x="0" y="726347"/>
                    <a:pt x="0" y="0"/>
                  </a:cubicBezTo>
                  <a:lnTo>
                    <a:pt x="1315168" y="0"/>
                  </a:lnTo>
                  <a:lnTo>
                    <a:pt x="1315168" y="1315168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3220" tIns="128016" rIns="128016" bIns="51322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AR" sz="1800" kern="1200" dirty="0"/>
            </a:p>
          </p:txBody>
        </p:sp>
        <p:sp>
          <p:nvSpPr>
            <p:cNvPr id="30" name="Flecha: circular 29">
              <a:extLst>
                <a:ext uri="{FF2B5EF4-FFF2-40B4-BE49-F238E27FC236}">
                  <a16:creationId xmlns:a16="http://schemas.microsoft.com/office/drawing/2014/main" id="{A74203EE-BF2F-D476-918F-9EA0550AF9C0}"/>
                </a:ext>
              </a:extLst>
            </p:cNvPr>
            <p:cNvSpPr/>
            <p:nvPr/>
          </p:nvSpPr>
          <p:spPr>
            <a:xfrm>
              <a:off x="2296171" y="2748106"/>
              <a:ext cx="454082" cy="394854"/>
            </a:xfrm>
            <a:prstGeom prst="circularArrow">
              <a:avLst/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AR" dirty="0"/>
            </a:p>
          </p:txBody>
        </p:sp>
        <p:sp>
          <p:nvSpPr>
            <p:cNvPr id="31" name="Flecha: circular 30">
              <a:extLst>
                <a:ext uri="{FF2B5EF4-FFF2-40B4-BE49-F238E27FC236}">
                  <a16:creationId xmlns:a16="http://schemas.microsoft.com/office/drawing/2014/main" id="{6C5BBA36-7DD6-25BF-CFEA-7FDAC4FC313D}"/>
                </a:ext>
              </a:extLst>
            </p:cNvPr>
            <p:cNvSpPr/>
            <p:nvPr/>
          </p:nvSpPr>
          <p:spPr>
            <a:xfrm rot="10800000">
              <a:off x="2296171" y="2899973"/>
              <a:ext cx="454082" cy="394854"/>
            </a:xfrm>
            <a:prstGeom prst="circularArrow">
              <a:avLst/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AR" dirty="0"/>
            </a:p>
          </p:txBody>
        </p:sp>
      </p:grpSp>
      <p:pic>
        <p:nvPicPr>
          <p:cNvPr id="9218" name="Picture 2" descr="Factores pronósticos del vitiligo en la edad pediátrica">
            <a:extLst>
              <a:ext uri="{FF2B5EF4-FFF2-40B4-BE49-F238E27FC236}">
                <a16:creationId xmlns:a16="http://schemas.microsoft.com/office/drawing/2014/main" id="{CF94AA3A-9772-2455-C44B-FA9F21B47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47" y="1675925"/>
            <a:ext cx="3245499" cy="238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2312;p34">
            <a:extLst>
              <a:ext uri="{FF2B5EF4-FFF2-40B4-BE49-F238E27FC236}">
                <a16:creationId xmlns:a16="http://schemas.microsoft.com/office/drawing/2014/main" id="{7B9F48CC-973E-C678-AE3D-174754523639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9144000" cy="644057"/>
          </a:xfrm>
          <a:prstGeom prst="rect">
            <a:avLst/>
          </a:prstGeom>
          <a:solidFill>
            <a:srgbClr val="2C639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Arial"/>
              <a:buNone/>
              <a:def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s-AR" sz="2800" dirty="0">
                <a:solidFill>
                  <a:schemeClr val="accent3">
                    <a:lumMod val="95000"/>
                  </a:schemeClr>
                </a:solidFill>
              </a:rPr>
              <a:t> Interés de la Presentación:</a:t>
            </a:r>
          </a:p>
        </p:txBody>
      </p:sp>
      <p:sp>
        <p:nvSpPr>
          <p:cNvPr id="2" name="Google Shape;125;p3">
            <a:extLst>
              <a:ext uri="{FF2B5EF4-FFF2-40B4-BE49-F238E27FC236}">
                <a16:creationId xmlns:a16="http://schemas.microsoft.com/office/drawing/2014/main" id="{CA6BFA68-1223-1B7E-DB0B-474DD81F9D4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17948" y="1272209"/>
            <a:ext cx="8280779" cy="3371352"/>
          </a:xfrm>
          <a:prstGeom prst="rect">
            <a:avLst/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s-AR" altLang="es-AR" sz="1800" dirty="0">
                <a:solidFill>
                  <a:srgbClr val="373D58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Prevalencia del vitíligo en pediatría: Afecta hasta un 25% de los pacientes diagnosticados.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s-AR" altLang="es-AR" sz="1800" dirty="0">
                <a:solidFill>
                  <a:srgbClr val="373D58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Impacto emocional y social en pacientes pediátricos: Se destaca la importancia del apoyo psicológico.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s-AR" altLang="es-AR" sz="1800" dirty="0">
                <a:solidFill>
                  <a:srgbClr val="373D58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Enfoque integral: Combina tratamiento tópico, fototerapia y apoyo familiar.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s-AR" altLang="es-AR" sz="1800" dirty="0">
                <a:solidFill>
                  <a:srgbClr val="373D58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Desafíos en el manejo: Lento progreso en la repigmentación, lo que exige seguimiento prolongado. </a:t>
            </a:r>
          </a:p>
          <a:p>
            <a:pPr marL="13970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endParaRPr lang="es-AR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72BE4D2-74E9-F1DE-FC16-83FCF1D12A70}"/>
              </a:ext>
            </a:extLst>
          </p:cNvPr>
          <p:cNvSpPr txBox="1"/>
          <p:nvPr/>
        </p:nvSpPr>
        <p:spPr>
          <a:xfrm>
            <a:off x="2534478" y="4455785"/>
            <a:ext cx="459187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AR" altLang="es-AR" sz="1400" dirty="0">
                <a:solidFill>
                  <a:srgbClr val="373D58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(Fuente: </a:t>
            </a:r>
            <a:r>
              <a:rPr lang="es-AR" altLang="es-AR" sz="1400" b="1" dirty="0">
                <a:solidFill>
                  <a:srgbClr val="373D58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Arial</a:t>
            </a:r>
            <a:r>
              <a:rPr lang="es-AR" altLang="es-AR" sz="1400" dirty="0">
                <a:solidFill>
                  <a:srgbClr val="373D58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s-AR" altLang="es-AR" sz="1400" b="1" dirty="0">
                <a:solidFill>
                  <a:srgbClr val="373D58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Calibri</a:t>
            </a:r>
            <a:r>
              <a:rPr lang="es-AR" altLang="es-AR" sz="1400" dirty="0">
                <a:solidFill>
                  <a:srgbClr val="373D58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– Tamaño: </a:t>
            </a:r>
            <a:r>
              <a:rPr lang="es-AR" altLang="es-AR" sz="1400" b="1" dirty="0">
                <a:solidFill>
                  <a:srgbClr val="373D58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lang="es-AR" altLang="es-AR" sz="1400" dirty="0">
                <a:solidFill>
                  <a:srgbClr val="373D58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o mas). </a:t>
            </a:r>
          </a:p>
        </p:txBody>
      </p:sp>
    </p:spTree>
    <p:extLst>
      <p:ext uri="{BB962C8B-B14F-4D97-AF65-F5344CB8AC3E}">
        <p14:creationId xmlns:p14="http://schemas.microsoft.com/office/powerpoint/2010/main" val="562505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953;p60">
            <a:extLst>
              <a:ext uri="{FF2B5EF4-FFF2-40B4-BE49-F238E27FC236}">
                <a16:creationId xmlns:a16="http://schemas.microsoft.com/office/drawing/2014/main" id="{8B84C354-052C-338F-537A-4A133EFAAF07}"/>
              </a:ext>
            </a:extLst>
          </p:cNvPr>
          <p:cNvSpPr txBox="1">
            <a:spLocks/>
          </p:cNvSpPr>
          <p:nvPr/>
        </p:nvSpPr>
        <p:spPr>
          <a:xfrm>
            <a:off x="1449803" y="1578379"/>
            <a:ext cx="2843700" cy="2177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4400" dirty="0">
                <a:solidFill>
                  <a:schemeClr val="bg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Gracias</a:t>
            </a:r>
            <a:r>
              <a:rPr lang="es-AR" sz="4400" dirty="0">
                <a:latin typeface="Calibri"/>
                <a:ea typeface="Calibri"/>
                <a:cs typeface="Calibri"/>
                <a:sym typeface="Calibri"/>
              </a:rPr>
              <a:t>!</a:t>
            </a:r>
            <a:br>
              <a:rPr lang="es-AR" sz="44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s-AR" sz="4400" dirty="0">
                <a:solidFill>
                  <a:srgbClr val="422031"/>
                </a:solidFill>
                <a:latin typeface="Calibri"/>
                <a:ea typeface="Calibri"/>
                <a:cs typeface="Calibri"/>
                <a:sym typeface="Calibri"/>
              </a:rPr>
              <a:t>Thanks</a:t>
            </a:r>
            <a:r>
              <a:rPr lang="es-AR" sz="4400" dirty="0">
                <a:latin typeface="Calibri"/>
                <a:ea typeface="Calibri"/>
                <a:cs typeface="Calibri"/>
                <a:sym typeface="Calibri"/>
              </a:rPr>
              <a:t>!</a:t>
            </a:r>
            <a:br>
              <a:rPr lang="es-AR" sz="44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s-AR" sz="4400" dirty="0">
                <a:solidFill>
                  <a:srgbClr val="373D58"/>
                </a:solidFill>
                <a:latin typeface="Calibri"/>
                <a:ea typeface="Calibri"/>
                <a:cs typeface="Calibri"/>
                <a:sym typeface="Calibri"/>
              </a:rPr>
              <a:t>Grazie</a:t>
            </a:r>
            <a:r>
              <a:rPr lang="es-AR" sz="4400" dirty="0">
                <a:latin typeface="Calibri"/>
                <a:ea typeface="Calibri"/>
                <a:cs typeface="Calibri"/>
                <a:sym typeface="Calibri"/>
              </a:rPr>
              <a:t>!</a:t>
            </a:r>
            <a:endParaRPr lang="es-AR" dirty="0"/>
          </a:p>
        </p:txBody>
      </p:sp>
      <p:pic>
        <p:nvPicPr>
          <p:cNvPr id="11" name="Google Shape;212;p12">
            <a:extLst>
              <a:ext uri="{FF2B5EF4-FFF2-40B4-BE49-F238E27FC236}">
                <a16:creationId xmlns:a16="http://schemas.microsoft.com/office/drawing/2014/main" id="{053C4D73-8216-B792-7990-1CBBBC10F4F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08389" y="642134"/>
            <a:ext cx="4088301" cy="3859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2312;p34">
            <a:extLst>
              <a:ext uri="{FF2B5EF4-FFF2-40B4-BE49-F238E27FC236}">
                <a16:creationId xmlns:a16="http://schemas.microsoft.com/office/drawing/2014/main" id="{7B9F48CC-973E-C678-AE3D-174754523639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9144000" cy="644057"/>
          </a:xfrm>
          <a:prstGeom prst="rect">
            <a:avLst/>
          </a:prstGeom>
          <a:solidFill>
            <a:srgbClr val="2C639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Arial"/>
              <a:buNone/>
              <a:def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s-AR" sz="2800" dirty="0">
                <a:solidFill>
                  <a:schemeClr val="accent3">
                    <a:lumMod val="95000"/>
                  </a:schemeClr>
                </a:solidFill>
              </a:rPr>
              <a:t> Bibliografía: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F1C2FA-F724-FFE5-EA2B-2D7A7021D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928" y="1028776"/>
            <a:ext cx="8690775" cy="384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1200" b="0" i="0" u="none" strike="noStrike" cap="none" normalizeH="0" baseline="0" dirty="0">
                <a:ln>
                  <a:noFill/>
                </a:ln>
                <a:solidFill>
                  <a:srgbClr val="373D58"/>
                </a:solidFill>
                <a:effectLst/>
                <a:latin typeface="Arial" panose="020B0604020202020204" pitchFamily="34" charset="0"/>
              </a:rPr>
              <a:t>Taieb A, Picardo M. </a:t>
            </a:r>
            <a:r>
              <a:rPr kumimoji="0" lang="es-AR" altLang="es-AR" sz="1200" b="0" i="1" u="none" strike="noStrike" cap="none" normalizeH="0" baseline="0" dirty="0">
                <a:ln>
                  <a:noFill/>
                </a:ln>
                <a:solidFill>
                  <a:srgbClr val="373D58"/>
                </a:solidFill>
                <a:effectLst/>
                <a:latin typeface="Arial" panose="020B0604020202020204" pitchFamily="34" charset="0"/>
              </a:rPr>
              <a:t>The definition and assessment of vitiligo: A consensus report of the Vitiligo European Task Force</a:t>
            </a:r>
            <a:r>
              <a:rPr kumimoji="0" lang="es-AR" altLang="es-AR" sz="1200" b="0" i="0" u="none" strike="noStrike" cap="none" normalizeH="0" baseline="0" dirty="0">
                <a:ln>
                  <a:noFill/>
                </a:ln>
                <a:solidFill>
                  <a:srgbClr val="373D58"/>
                </a:solidFill>
                <a:effectLst/>
                <a:latin typeface="Arial" panose="020B0604020202020204" pitchFamily="34" charset="0"/>
              </a:rPr>
              <a:t>. Pigment Cell Res. 2007;20(1):27-35. doi:10.1111/j.1600-0749.2006.00355.x.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1200" b="0" i="0" u="none" strike="noStrike" cap="none" normalizeH="0" baseline="0" dirty="0">
                <a:ln>
                  <a:noFill/>
                </a:ln>
                <a:solidFill>
                  <a:srgbClr val="373D58"/>
                </a:solidFill>
                <a:effectLst/>
                <a:latin typeface="Arial" panose="020B0604020202020204" pitchFamily="34" charset="0"/>
              </a:rPr>
              <a:t>Ezzedine K, Lim HW, Suzuki T, et al. </a:t>
            </a:r>
            <a:r>
              <a:rPr kumimoji="0" lang="es-AR" altLang="es-AR" sz="1200" b="0" i="1" u="none" strike="noStrike" cap="none" normalizeH="0" baseline="0" dirty="0">
                <a:ln>
                  <a:noFill/>
                </a:ln>
                <a:solidFill>
                  <a:srgbClr val="373D58"/>
                </a:solidFill>
                <a:effectLst/>
                <a:latin typeface="Arial" panose="020B0604020202020204" pitchFamily="34" charset="0"/>
              </a:rPr>
              <a:t>Revised classification/nomenclature of vitiligo and related issues: The Vitiligo Global Issues Consensus Conference</a:t>
            </a:r>
            <a:r>
              <a:rPr kumimoji="0" lang="es-AR" altLang="es-AR" sz="1200" b="0" i="0" u="none" strike="noStrike" cap="none" normalizeH="0" baseline="0" dirty="0">
                <a:ln>
                  <a:noFill/>
                </a:ln>
                <a:solidFill>
                  <a:srgbClr val="373D58"/>
                </a:solidFill>
                <a:effectLst/>
                <a:latin typeface="Arial" panose="020B0604020202020204" pitchFamily="34" charset="0"/>
              </a:rPr>
              <a:t>. Pigment Cell Melanoma Res. 2012;25(3)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altLang="es-AR" sz="1200" b="0" i="0" u="none" strike="noStrike" cap="none" normalizeH="0" baseline="0" dirty="0">
                <a:ln>
                  <a:noFill/>
                </a:ln>
                <a:solidFill>
                  <a:srgbClr val="373D58"/>
                </a:solidFill>
                <a:effectLst/>
                <a:latin typeface="Arial" panose="020B0604020202020204" pitchFamily="34" charset="0"/>
              </a:rPr>
              <a:t>. doi:10.1111/j.1755-148X.2012.00997.x.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1200" b="0" i="0" u="none" strike="noStrike" cap="none" normalizeH="0" baseline="0" dirty="0">
                <a:ln>
                  <a:noFill/>
                </a:ln>
                <a:solidFill>
                  <a:srgbClr val="373D58"/>
                </a:solidFill>
                <a:effectLst/>
                <a:latin typeface="Arial" panose="020B0604020202020204" pitchFamily="34" charset="0"/>
              </a:rPr>
              <a:t>Gawkrodger DJ. </a:t>
            </a:r>
            <a:r>
              <a:rPr kumimoji="0" lang="es-AR" altLang="es-AR" sz="1200" b="0" i="1" u="none" strike="noStrike" cap="none" normalizeH="0" baseline="0" dirty="0">
                <a:ln>
                  <a:noFill/>
                </a:ln>
                <a:solidFill>
                  <a:srgbClr val="373D58"/>
                </a:solidFill>
                <a:effectLst/>
                <a:latin typeface="Arial" panose="020B0604020202020204" pitchFamily="34" charset="0"/>
              </a:rPr>
              <a:t>Vitiligo: Current concepts</a:t>
            </a:r>
            <a:r>
              <a:rPr kumimoji="0" lang="es-AR" altLang="es-AR" sz="1200" b="0" i="0" u="none" strike="noStrike" cap="none" normalizeH="0" baseline="0" dirty="0">
                <a:ln>
                  <a:noFill/>
                </a:ln>
                <a:solidFill>
                  <a:srgbClr val="373D58"/>
                </a:solidFill>
                <a:effectLst/>
                <a:latin typeface="Arial" panose="020B0604020202020204" pitchFamily="34" charset="0"/>
              </a:rPr>
              <a:t>. Br J Dermatol. 2011;165(6):1129-1135. doi:10.1111/j.1365-2133.2011.10597.x.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1200" b="0" i="0" u="none" strike="noStrike" cap="none" normalizeH="0" baseline="0" dirty="0">
                <a:ln>
                  <a:noFill/>
                </a:ln>
                <a:solidFill>
                  <a:srgbClr val="373D58"/>
                </a:solidFill>
                <a:effectLst/>
                <a:latin typeface="Arial" panose="020B0604020202020204" pitchFamily="34" charset="0"/>
              </a:rPr>
              <a:t>Whitton ME, Ashcroft DM, González U. </a:t>
            </a:r>
            <a:r>
              <a:rPr kumimoji="0" lang="es-AR" altLang="es-AR" sz="1200" b="0" i="1" u="none" strike="noStrike" cap="none" normalizeH="0" baseline="0" dirty="0">
                <a:ln>
                  <a:noFill/>
                </a:ln>
                <a:solidFill>
                  <a:srgbClr val="373D58"/>
                </a:solidFill>
                <a:effectLst/>
                <a:latin typeface="Arial" panose="020B0604020202020204" pitchFamily="34" charset="0"/>
              </a:rPr>
              <a:t>Interventions for vitiligo</a:t>
            </a:r>
            <a:r>
              <a:rPr kumimoji="0" lang="es-AR" altLang="es-AR" sz="1200" b="0" i="0" u="none" strike="noStrike" cap="none" normalizeH="0" baseline="0" dirty="0">
                <a:ln>
                  <a:noFill/>
                </a:ln>
                <a:solidFill>
                  <a:srgbClr val="373D58"/>
                </a:solidFill>
                <a:effectLst/>
                <a:latin typeface="Arial" panose="020B0604020202020204" pitchFamily="34" charset="0"/>
              </a:rPr>
              <a:t>. Cochrane Database Syst Rev. 2015;2(2)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altLang="es-AR" sz="1200" b="0" i="0" u="none" strike="noStrike" cap="none" normalizeH="0" baseline="0" dirty="0">
                <a:ln>
                  <a:noFill/>
                </a:ln>
                <a:solidFill>
                  <a:srgbClr val="373D58"/>
                </a:solidFill>
                <a:effectLst/>
                <a:latin typeface="Arial" panose="020B0604020202020204" pitchFamily="34" charset="0"/>
              </a:rPr>
              <a:t>. doi:10.1002/14651858.CD003263.pub5.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1200" b="0" i="0" u="none" strike="noStrike" cap="none" normalizeH="0" baseline="0" dirty="0">
                <a:ln>
                  <a:noFill/>
                </a:ln>
                <a:solidFill>
                  <a:srgbClr val="373D58"/>
                </a:solidFill>
                <a:effectLst/>
                <a:latin typeface="Arial" panose="020B0604020202020204" pitchFamily="34" charset="0"/>
              </a:rPr>
              <a:t>Hamzavi IH, Jain H, McLean D, Shapiro J, Zeng H, Lui H. </a:t>
            </a:r>
            <a:r>
              <a:rPr kumimoji="0" lang="es-AR" altLang="es-AR" sz="1200" b="0" i="1" u="none" strike="noStrike" cap="none" normalizeH="0" baseline="0" dirty="0">
                <a:ln>
                  <a:noFill/>
                </a:ln>
                <a:solidFill>
                  <a:srgbClr val="373D58"/>
                </a:solidFill>
                <a:effectLst/>
                <a:latin typeface="Arial" panose="020B0604020202020204" pitchFamily="34" charset="0"/>
              </a:rPr>
              <a:t>Parametric modeling of narrowband UV-B phototherapy for vitiligo using a novel quantitative tool: The vitiligo area scoring index</a:t>
            </a:r>
            <a:r>
              <a:rPr kumimoji="0" lang="es-AR" altLang="es-AR" sz="1200" b="0" i="0" u="none" strike="noStrike" cap="none" normalizeH="0" baseline="0" dirty="0">
                <a:ln>
                  <a:noFill/>
                </a:ln>
                <a:solidFill>
                  <a:srgbClr val="373D58"/>
                </a:solidFill>
                <a:effectLst/>
                <a:latin typeface="Arial" panose="020B0604020202020204" pitchFamily="34" charset="0"/>
              </a:rPr>
              <a:t>. Arch Dermatol. 2004;140(6):677-683. doi:10.1001/archderm.140.6.677.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1200" b="0" i="0" u="none" strike="noStrike" cap="none" normalizeH="0" baseline="0" dirty="0">
                <a:ln>
                  <a:noFill/>
                </a:ln>
                <a:solidFill>
                  <a:srgbClr val="373D58"/>
                </a:solidFill>
                <a:effectLst/>
                <a:latin typeface="Arial" panose="020B0604020202020204" pitchFamily="34" charset="0"/>
              </a:rPr>
              <a:t>Silverberg JI, Silverberg NB. </a:t>
            </a:r>
            <a:r>
              <a:rPr kumimoji="0" lang="es-AR" altLang="es-AR" sz="1200" b="0" i="1" u="none" strike="noStrike" cap="none" normalizeH="0" baseline="0" dirty="0">
                <a:ln>
                  <a:noFill/>
                </a:ln>
                <a:solidFill>
                  <a:srgbClr val="373D58"/>
                </a:solidFill>
                <a:effectLst/>
                <a:latin typeface="Arial" panose="020B0604020202020204" pitchFamily="34" charset="0"/>
              </a:rPr>
              <a:t>Clinical aspects of childhood vitiligo</a:t>
            </a:r>
            <a:r>
              <a:rPr kumimoji="0" lang="es-AR" altLang="es-AR" sz="1200" b="0" i="0" u="none" strike="noStrike" cap="none" normalizeH="0" baseline="0" dirty="0">
                <a:ln>
                  <a:noFill/>
                </a:ln>
                <a:solidFill>
                  <a:srgbClr val="373D58"/>
                </a:solidFill>
                <a:effectLst/>
                <a:latin typeface="Arial" panose="020B0604020202020204" pitchFamily="34" charset="0"/>
              </a:rPr>
              <a:t>. Cutis. 2015;96(3):163-168.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1200" b="0" i="0" u="none" strike="noStrike" cap="none" normalizeH="0" baseline="0" dirty="0">
                <a:ln>
                  <a:noFill/>
                </a:ln>
                <a:solidFill>
                  <a:srgbClr val="373D58"/>
                </a:solidFill>
                <a:effectLst/>
                <a:latin typeface="Arial" panose="020B0604020202020204" pitchFamily="34" charset="0"/>
              </a:rPr>
              <a:t>Speeckaert R, Speeckaert MM, van Geel N. </a:t>
            </a:r>
            <a:r>
              <a:rPr kumimoji="0" lang="es-AR" altLang="es-AR" sz="1200" b="0" i="1" u="none" strike="noStrike" cap="none" normalizeH="0" baseline="0" dirty="0">
                <a:ln>
                  <a:noFill/>
                </a:ln>
                <a:solidFill>
                  <a:srgbClr val="373D58"/>
                </a:solidFill>
                <a:effectLst/>
                <a:latin typeface="Arial" panose="020B0604020202020204" pitchFamily="34" charset="0"/>
              </a:rPr>
              <a:t>Why treatments do(n't) work in vitiligo: An autoinflammatory perspective</a:t>
            </a:r>
            <a:r>
              <a:rPr kumimoji="0" lang="es-AR" altLang="es-AR" sz="1200" b="0" i="0" u="none" strike="noStrike" cap="none" normalizeH="0" baseline="0" dirty="0">
                <a:ln>
                  <a:noFill/>
                </a:ln>
                <a:solidFill>
                  <a:srgbClr val="373D58"/>
                </a:solidFill>
                <a:effectLst/>
                <a:latin typeface="Arial" panose="020B0604020202020204" pitchFamily="34" charset="0"/>
              </a:rPr>
              <a:t>. Autoimmun Rev. 2017;16(8):845-851. doi:10.1016/j.autrev.2017.07.002.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1200" b="0" i="0" u="none" strike="noStrike" cap="none" normalizeH="0" baseline="0" dirty="0">
                <a:ln>
                  <a:noFill/>
                </a:ln>
                <a:solidFill>
                  <a:srgbClr val="373D58"/>
                </a:solidFill>
                <a:effectLst/>
                <a:latin typeface="Arial" panose="020B0604020202020204" pitchFamily="34" charset="0"/>
              </a:rPr>
              <a:t>Rodrigues M, Ezzedine K, Hamzavi I, Pandya AG, Harris JE. </a:t>
            </a:r>
            <a:r>
              <a:rPr kumimoji="0" lang="es-AR" altLang="es-AR" sz="1200" b="0" i="1" u="none" strike="noStrike" cap="none" normalizeH="0" baseline="0" dirty="0">
                <a:ln>
                  <a:noFill/>
                </a:ln>
                <a:solidFill>
                  <a:srgbClr val="373D58"/>
                </a:solidFill>
                <a:effectLst/>
                <a:latin typeface="Arial" panose="020B0604020202020204" pitchFamily="34" charset="0"/>
              </a:rPr>
              <a:t>Current and emerging treatments for vitiligo</a:t>
            </a:r>
            <a:r>
              <a:rPr kumimoji="0" lang="es-AR" altLang="es-AR" sz="1200" b="0" i="0" u="none" strike="noStrike" cap="none" normalizeH="0" baseline="0" dirty="0">
                <a:ln>
                  <a:noFill/>
                </a:ln>
                <a:solidFill>
                  <a:srgbClr val="373D58"/>
                </a:solidFill>
                <a:effectLst/>
                <a:latin typeface="Arial" panose="020B0604020202020204" pitchFamily="34" charset="0"/>
              </a:rPr>
              <a:t>. J Am Acad Dermatol. 2017;77(1):17-29. doi:10.1016/j.jaad.2016.10.048.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1200" b="0" i="0" u="none" strike="noStrike" cap="none" normalizeH="0" baseline="0" dirty="0">
                <a:ln>
                  <a:noFill/>
                </a:ln>
                <a:solidFill>
                  <a:srgbClr val="373D58"/>
                </a:solidFill>
                <a:effectLst/>
                <a:latin typeface="Arial" panose="020B0604020202020204" pitchFamily="34" charset="0"/>
              </a:rPr>
              <a:t>Richmond JM, Harris JE. </a:t>
            </a:r>
            <a:r>
              <a:rPr kumimoji="0" lang="es-AR" altLang="es-AR" sz="1200" b="0" i="1" u="none" strike="noStrike" cap="none" normalizeH="0" baseline="0" dirty="0">
                <a:ln>
                  <a:noFill/>
                </a:ln>
                <a:solidFill>
                  <a:srgbClr val="373D58"/>
                </a:solidFill>
                <a:effectLst/>
                <a:latin typeface="Arial" panose="020B0604020202020204" pitchFamily="34" charset="0"/>
              </a:rPr>
              <a:t>Immunology and skin in health and disease: Melanocytes and vitiligo</a:t>
            </a:r>
            <a:r>
              <a:rPr kumimoji="0" lang="es-AR" altLang="es-AR" sz="1200" b="0" i="0" u="none" strike="noStrike" cap="none" normalizeH="0" baseline="0" dirty="0">
                <a:ln>
                  <a:noFill/>
                </a:ln>
                <a:solidFill>
                  <a:srgbClr val="373D58"/>
                </a:solidFill>
                <a:effectLst/>
                <a:latin typeface="Arial" panose="020B0604020202020204" pitchFamily="34" charset="0"/>
              </a:rPr>
              <a:t>. Curr Opin Immunol. 2014;30:7-15. doi:10.1016/j.coi.2014.05.004.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1200" b="0" i="0" u="none" strike="noStrike" cap="none" normalizeH="0" baseline="0" dirty="0">
                <a:ln>
                  <a:noFill/>
                </a:ln>
                <a:solidFill>
                  <a:srgbClr val="373D58"/>
                </a:solidFill>
                <a:effectLst/>
                <a:latin typeface="Arial" panose="020B0604020202020204" pitchFamily="34" charset="0"/>
              </a:rPr>
              <a:t>Boniface K, Seneschal J, Picardo M, Taïeb A. </a:t>
            </a:r>
            <a:r>
              <a:rPr kumimoji="0" lang="es-AR" altLang="es-AR" sz="1200" b="0" i="1" u="none" strike="noStrike" cap="none" normalizeH="0" baseline="0" dirty="0">
                <a:ln>
                  <a:noFill/>
                </a:ln>
                <a:solidFill>
                  <a:srgbClr val="373D58"/>
                </a:solidFill>
                <a:effectLst/>
                <a:latin typeface="Arial" panose="020B0604020202020204" pitchFamily="34" charset="0"/>
              </a:rPr>
              <a:t>Vitiligo: Focus on clinical aspects, immunopathogenesis, and therapy</a:t>
            </a:r>
            <a:r>
              <a:rPr kumimoji="0" lang="es-AR" altLang="es-AR" sz="1200" b="0" i="0" u="none" strike="noStrike" cap="none" normalizeH="0" baseline="0" dirty="0">
                <a:ln>
                  <a:noFill/>
                </a:ln>
                <a:solidFill>
                  <a:srgbClr val="373D58"/>
                </a:solidFill>
                <a:effectLst/>
                <a:latin typeface="Arial" panose="020B0604020202020204" pitchFamily="34" charset="0"/>
              </a:rPr>
              <a:t>. Clin Rev Allergy Immunol. 2018;54(1):52-67. doi:10.1007/s12016-017-8649-1.</a:t>
            </a:r>
            <a:endParaRPr kumimoji="0" lang="es-AR" altLang="es-AR" sz="1600" b="0" i="0" u="none" strike="noStrike" cap="none" normalizeH="0" baseline="0" dirty="0">
              <a:ln>
                <a:noFill/>
              </a:ln>
              <a:solidFill>
                <a:srgbClr val="373D58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5C6F2C5-322B-7ED2-20DA-EED5C0B6F5AB}"/>
              </a:ext>
            </a:extLst>
          </p:cNvPr>
          <p:cNvSpPr txBox="1"/>
          <p:nvPr/>
        </p:nvSpPr>
        <p:spPr>
          <a:xfrm>
            <a:off x="2278049" y="4835723"/>
            <a:ext cx="45879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altLang="es-AR" sz="1400" dirty="0">
                <a:solidFill>
                  <a:srgbClr val="373D58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(Fuente: </a:t>
            </a:r>
            <a:r>
              <a:rPr lang="es-AR" altLang="es-AR" sz="1400" b="1" dirty="0">
                <a:solidFill>
                  <a:srgbClr val="373D58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Arial</a:t>
            </a:r>
            <a:r>
              <a:rPr lang="es-AR" altLang="es-AR" sz="1400" dirty="0">
                <a:solidFill>
                  <a:srgbClr val="373D58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s-AR" altLang="es-AR" sz="1400" b="1" dirty="0">
                <a:solidFill>
                  <a:srgbClr val="373D58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Calibri</a:t>
            </a:r>
            <a:r>
              <a:rPr lang="es-AR" altLang="es-AR" sz="1400" dirty="0">
                <a:solidFill>
                  <a:srgbClr val="373D58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– Tamaño: </a:t>
            </a:r>
            <a:r>
              <a:rPr lang="es-AR" altLang="es-AR" sz="1400" b="1" dirty="0">
                <a:solidFill>
                  <a:srgbClr val="373D58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s-AR" altLang="es-AR" sz="1400" dirty="0">
                <a:solidFill>
                  <a:srgbClr val="373D58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o mas).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689304098"/>
      </p:ext>
    </p:extLst>
  </p:cSld>
  <p:clrMapOvr>
    <a:masterClrMapping/>
  </p:clrMapOvr>
</p:sld>
</file>

<file path=ppt/theme/theme1.xml><?xml version="1.0" encoding="utf-8"?>
<a:theme xmlns:a="http://schemas.openxmlformats.org/drawingml/2006/main" name="Epidemiology Control Center by Slidesgo">
  <a:themeElements>
    <a:clrScheme name="Simple Light">
      <a:dk1>
        <a:srgbClr val="085A64"/>
      </a:dk1>
      <a:lt1>
        <a:srgbClr val="D6E5E3"/>
      </a:lt1>
      <a:dk2>
        <a:srgbClr val="207E9B"/>
      </a:dk2>
      <a:lt2>
        <a:srgbClr val="9EC8CC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85A6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978</Words>
  <Application>Microsoft Office PowerPoint</Application>
  <PresentationFormat>Presentación en pantalla (16:9)</PresentationFormat>
  <Paragraphs>71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20" baseType="lpstr">
      <vt:lpstr>Proxima Nova</vt:lpstr>
      <vt:lpstr>Bebas Neue</vt:lpstr>
      <vt:lpstr>Arial</vt:lpstr>
      <vt:lpstr>Montserrat</vt:lpstr>
      <vt:lpstr>Public Sans Medium</vt:lpstr>
      <vt:lpstr>Calibri</vt:lpstr>
      <vt:lpstr>Roboto</vt:lpstr>
      <vt:lpstr>Epidemiology Control Center by Slidesgo</vt:lpstr>
      <vt:lpstr>Slidesgo Final Pages</vt:lpstr>
      <vt:lpstr>Enseñar un curso</vt:lpstr>
      <vt:lpstr>FIRST PEDIATRIC DERMATOLOGY  WORLD CONGRESS OF THE WHAD&amp;P</vt:lpstr>
      <vt:lpstr>Presentación de PowerPoint</vt:lpstr>
      <vt:lpstr> Objetivos de la presentacion: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Instrucciones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Blas Cifuentes</cp:lastModifiedBy>
  <cp:revision>1</cp:revision>
  <dcterms:modified xsi:type="dcterms:W3CDTF">2024-10-08T18:18:05Z</dcterms:modified>
</cp:coreProperties>
</file>